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7c5ae92e1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ec6192c0c4f9e"/>
  </p:sldMasterIdLst>
  <p:sldIdLst>
    <p:sldId xmlns:r="http://schemas.openxmlformats.org/officeDocument/2006/relationships" id="256" r:id="R20b8f989e09b4556"/>
    <p:sldId xmlns:r="http://schemas.openxmlformats.org/officeDocument/2006/relationships" id="257" r:id="R98ec210224e14baa"/>
    <p:sldId xmlns:r="http://schemas.openxmlformats.org/officeDocument/2006/relationships" id="258" r:id="R6f62ea448c1f4a37"/>
    <p:sldId xmlns:r="http://schemas.openxmlformats.org/officeDocument/2006/relationships" id="259" r:id="R67eccc794f6a4b6c"/>
    <p:sldId xmlns:r="http://schemas.openxmlformats.org/officeDocument/2006/relationships" id="260" r:id="Rb83ccd2851c94e66"/>
    <p:sldId xmlns:r="http://schemas.openxmlformats.org/officeDocument/2006/relationships" id="261" r:id="R0767101f163b4369"/>
    <p:sldId xmlns:r="http://schemas.openxmlformats.org/officeDocument/2006/relationships" id="262" r:id="R89cbe7d3b85c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ec6192c0c4f9e" /><Relationship Type="http://schemas.openxmlformats.org/officeDocument/2006/relationships/slide" Target="/ppt/slides/slide1.xml" Id="R20b8f989e09b4556" /><Relationship Type="http://schemas.openxmlformats.org/officeDocument/2006/relationships/slide" Target="/ppt/slides/slide2.xml" Id="R98ec210224e14baa" /><Relationship Type="http://schemas.openxmlformats.org/officeDocument/2006/relationships/slide" Target="/ppt/slides/slide3.xml" Id="R6f62ea448c1f4a37" /><Relationship Type="http://schemas.openxmlformats.org/officeDocument/2006/relationships/slide" Target="/ppt/slides/slide4.xml" Id="R67eccc794f6a4b6c" /><Relationship Type="http://schemas.openxmlformats.org/officeDocument/2006/relationships/slide" Target="/ppt/slides/slide5.xml" Id="Rb83ccd2851c94e66" /><Relationship Type="http://schemas.openxmlformats.org/officeDocument/2006/relationships/slide" Target="/ppt/slides/slide6.xml" Id="R0767101f163b4369" /><Relationship Type="http://schemas.openxmlformats.org/officeDocument/2006/relationships/slide" Target="/ppt/slides/slide7.xml" Id="R89cbe7d3b85c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9a372bb34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424d676f4b11" /><Relationship Type="http://schemas.openxmlformats.org/officeDocument/2006/relationships/theme" Target="/ppt/slideMasters/theme/theme1.xml" Id="R243c9adb58fa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7424d676f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31ae1011f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ec0a1cfe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3149622a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f20ec88a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6c9524b4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7ccdf9ceb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944648dc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