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67e78542084f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b4cf72c5aa44c4"/>
  </p:sldMasterIdLst>
  <p:sldIdLst>
    <p:sldId xmlns:r="http://schemas.openxmlformats.org/officeDocument/2006/relationships" id="256" r:id="Rc31ad5feea694219"/>
    <p:sldId xmlns:r="http://schemas.openxmlformats.org/officeDocument/2006/relationships" id="257" r:id="R651a09c731e7444c"/>
    <p:sldId xmlns:r="http://schemas.openxmlformats.org/officeDocument/2006/relationships" id="258" r:id="R27a5e8d0b4434f53"/>
    <p:sldId xmlns:r="http://schemas.openxmlformats.org/officeDocument/2006/relationships" id="259" r:id="Rfed9ac81823a4268"/>
    <p:sldId xmlns:r="http://schemas.openxmlformats.org/officeDocument/2006/relationships" id="260" r:id="R6c39801346a44d71"/>
    <p:sldId xmlns:r="http://schemas.openxmlformats.org/officeDocument/2006/relationships" id="261" r:id="R7bcb4d8f324745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b4cf72c5aa44c4" /><Relationship Type="http://schemas.openxmlformats.org/officeDocument/2006/relationships/slide" Target="/ppt/slides/slide1.xml" Id="Rc31ad5feea694219" /><Relationship Type="http://schemas.openxmlformats.org/officeDocument/2006/relationships/slide" Target="/ppt/slides/slide2.xml" Id="R651a09c731e7444c" /><Relationship Type="http://schemas.openxmlformats.org/officeDocument/2006/relationships/slide" Target="/ppt/slides/slide3.xml" Id="R27a5e8d0b4434f53" /><Relationship Type="http://schemas.openxmlformats.org/officeDocument/2006/relationships/slide" Target="/ppt/slides/slide4.xml" Id="Rfed9ac81823a4268" /><Relationship Type="http://schemas.openxmlformats.org/officeDocument/2006/relationships/slide" Target="/ppt/slides/slide5.xml" Id="R6c39801346a44d71" /><Relationship Type="http://schemas.openxmlformats.org/officeDocument/2006/relationships/slide" Target="/ppt/slides/slide6.xml" Id="R7bcb4d8f324745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b45fc804540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3957f5c514393" /><Relationship Type="http://schemas.openxmlformats.org/officeDocument/2006/relationships/theme" Target="/ppt/slideMasters/theme/theme1.xml" Id="Rd6867354e83845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e3957f5c5143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76f89c3ff49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6d70236e74e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19a50b4eb4c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8b55351cb4a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35310613743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26f9486584d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HVALFANGSTENS 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930 196 401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