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f4bdce079740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47b0ea2238483e"/>
  </p:sldMasterIdLst>
  <p:sldIdLst>
    <p:sldId xmlns:r="http://schemas.openxmlformats.org/officeDocument/2006/relationships" id="256" r:id="R8a3a871e03a34b4a"/>
    <p:sldId xmlns:r="http://schemas.openxmlformats.org/officeDocument/2006/relationships" id="257" r:id="R8be6f25c861e4b71"/>
    <p:sldId xmlns:r="http://schemas.openxmlformats.org/officeDocument/2006/relationships" id="258" r:id="R93ad14cd065a4b73"/>
    <p:sldId xmlns:r="http://schemas.openxmlformats.org/officeDocument/2006/relationships" id="259" r:id="R91c97a8786a14041"/>
    <p:sldId xmlns:r="http://schemas.openxmlformats.org/officeDocument/2006/relationships" id="260" r:id="R56a203e06ea84fe7"/>
    <p:sldId xmlns:r="http://schemas.openxmlformats.org/officeDocument/2006/relationships" id="261" r:id="Rd6e3adcc5e6e4b92"/>
    <p:sldId xmlns:r="http://schemas.openxmlformats.org/officeDocument/2006/relationships" id="262" r:id="Rda8ea8e2d826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7b0ea2238483e" /><Relationship Type="http://schemas.openxmlformats.org/officeDocument/2006/relationships/slide" Target="/ppt/slides/slide1.xml" Id="R8a3a871e03a34b4a" /><Relationship Type="http://schemas.openxmlformats.org/officeDocument/2006/relationships/slide" Target="/ppt/slides/slide2.xml" Id="R8be6f25c861e4b71" /><Relationship Type="http://schemas.openxmlformats.org/officeDocument/2006/relationships/slide" Target="/ppt/slides/slide3.xml" Id="R93ad14cd065a4b73" /><Relationship Type="http://schemas.openxmlformats.org/officeDocument/2006/relationships/slide" Target="/ppt/slides/slide4.xml" Id="R91c97a8786a14041" /><Relationship Type="http://schemas.openxmlformats.org/officeDocument/2006/relationships/slide" Target="/ppt/slides/slide5.xml" Id="R56a203e06ea84fe7" /><Relationship Type="http://schemas.openxmlformats.org/officeDocument/2006/relationships/slide" Target="/ppt/slides/slide6.xml" Id="Rd6e3adcc5e6e4b92" /><Relationship Type="http://schemas.openxmlformats.org/officeDocument/2006/relationships/slide" Target="/ppt/slides/slide7.xml" Id="Rda8ea8e2d826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e94c5c91c4a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4897a6e8b4908" /><Relationship Type="http://schemas.openxmlformats.org/officeDocument/2006/relationships/theme" Target="/ppt/slideMasters/theme/theme1.xml" Id="Rf9f74671333446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54897a6e8b49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b4e4a2eff42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7a2fd7a1c4e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b748030824e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b24f07c304c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511eebc5b47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7fd14dd5b47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e6c913e574b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TEDDY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TEDDY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−1 092 915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22 879 160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22 396 253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24 441 285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HEYERDAHL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12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