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ea55d06c6a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ffd45655408f"/>
  </p:sldMasterIdLst>
  <p:sldIdLst>
    <p:sldId xmlns:r="http://schemas.openxmlformats.org/officeDocument/2006/relationships" id="256" r:id="R0ea2fa0b40484761"/>
    <p:sldId xmlns:r="http://schemas.openxmlformats.org/officeDocument/2006/relationships" id="257" r:id="Rac884b7718354c9c"/>
    <p:sldId xmlns:r="http://schemas.openxmlformats.org/officeDocument/2006/relationships" id="258" r:id="R1aebd5dd8c1745da"/>
    <p:sldId xmlns:r="http://schemas.openxmlformats.org/officeDocument/2006/relationships" id="259" r:id="R83babb91907c4f8c"/>
    <p:sldId xmlns:r="http://schemas.openxmlformats.org/officeDocument/2006/relationships" id="260" r:id="R1cd03576c0d54639"/>
    <p:sldId xmlns:r="http://schemas.openxmlformats.org/officeDocument/2006/relationships" id="261" r:id="R03448516ba384645"/>
    <p:sldId xmlns:r="http://schemas.openxmlformats.org/officeDocument/2006/relationships" id="262" r:id="R8371763de7eb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ffd45655408f" /><Relationship Type="http://schemas.openxmlformats.org/officeDocument/2006/relationships/slide" Target="/ppt/slides/slide1.xml" Id="R0ea2fa0b40484761" /><Relationship Type="http://schemas.openxmlformats.org/officeDocument/2006/relationships/slide" Target="/ppt/slides/slide2.xml" Id="Rac884b7718354c9c" /><Relationship Type="http://schemas.openxmlformats.org/officeDocument/2006/relationships/slide" Target="/ppt/slides/slide3.xml" Id="R1aebd5dd8c1745da" /><Relationship Type="http://schemas.openxmlformats.org/officeDocument/2006/relationships/slide" Target="/ppt/slides/slide4.xml" Id="R83babb91907c4f8c" /><Relationship Type="http://schemas.openxmlformats.org/officeDocument/2006/relationships/slide" Target="/ppt/slides/slide5.xml" Id="R1cd03576c0d54639" /><Relationship Type="http://schemas.openxmlformats.org/officeDocument/2006/relationships/slide" Target="/ppt/slides/slide6.xml" Id="R03448516ba384645" /><Relationship Type="http://schemas.openxmlformats.org/officeDocument/2006/relationships/slide" Target="/ppt/slides/slide7.xml" Id="R8371763de7eb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331f5f9c648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e4e5e27d493e" /><Relationship Type="http://schemas.openxmlformats.org/officeDocument/2006/relationships/theme" Target="/ppt/slideMasters/theme/theme1.xml" Id="R7e9b614f9e4a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2e4e5e27d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bf16af82a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fcc63484c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29b9af3c14d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deba718e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dd0ed0bd4d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bd7456bef45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907d2965e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 SOLUTION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NIJOLE KUNDROTIENE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