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d57a5dc8b049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78edd4c894430b"/>
  </p:sldMasterIdLst>
  <p:sldIdLst>
    <p:sldId xmlns:r="http://schemas.openxmlformats.org/officeDocument/2006/relationships" id="256" r:id="Radeb906cf27a4a98"/>
    <p:sldId xmlns:r="http://schemas.openxmlformats.org/officeDocument/2006/relationships" id="257" r:id="R2c6fd232e16c4d30"/>
    <p:sldId xmlns:r="http://schemas.openxmlformats.org/officeDocument/2006/relationships" id="258" r:id="R7c271eed23b7414a"/>
    <p:sldId xmlns:r="http://schemas.openxmlformats.org/officeDocument/2006/relationships" id="259" r:id="Re17ed3e1a1f146b8"/>
    <p:sldId xmlns:r="http://schemas.openxmlformats.org/officeDocument/2006/relationships" id="260" r:id="R4d46de203981490d"/>
    <p:sldId xmlns:r="http://schemas.openxmlformats.org/officeDocument/2006/relationships" id="261" r:id="R1d445d112a354bfe"/>
    <p:sldId xmlns:r="http://schemas.openxmlformats.org/officeDocument/2006/relationships" id="262" r:id="R13455681ef5f43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78edd4c894430b" /><Relationship Type="http://schemas.openxmlformats.org/officeDocument/2006/relationships/slide" Target="/ppt/slides/slide1.xml" Id="Radeb906cf27a4a98" /><Relationship Type="http://schemas.openxmlformats.org/officeDocument/2006/relationships/slide" Target="/ppt/slides/slide2.xml" Id="R2c6fd232e16c4d30" /><Relationship Type="http://schemas.openxmlformats.org/officeDocument/2006/relationships/slide" Target="/ppt/slides/slide3.xml" Id="R7c271eed23b7414a" /><Relationship Type="http://schemas.openxmlformats.org/officeDocument/2006/relationships/slide" Target="/ppt/slides/slide4.xml" Id="Re17ed3e1a1f146b8" /><Relationship Type="http://schemas.openxmlformats.org/officeDocument/2006/relationships/slide" Target="/ppt/slides/slide5.xml" Id="R4d46de203981490d" /><Relationship Type="http://schemas.openxmlformats.org/officeDocument/2006/relationships/slide" Target="/ppt/slides/slide6.xml" Id="R1d445d112a354bfe" /><Relationship Type="http://schemas.openxmlformats.org/officeDocument/2006/relationships/slide" Target="/ppt/slides/slide7.xml" Id="R13455681ef5f43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825d66c7fa4c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05e6371014b6a" /><Relationship Type="http://schemas.openxmlformats.org/officeDocument/2006/relationships/theme" Target="/ppt/slideMasters/theme/theme1.xml" Id="Raa0dcfa12ced4e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605e6371014b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4e4a7bc864f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b201212164e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4d5f620484a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81bf0e90546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4160e88c647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b3d12fe5f4c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f5a0347a844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 SKALLEBERG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SKALLEBERG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592 325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1 901 731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3 045 363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SKALLEBERG JØRGEN HERLAND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Vindlyveien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3260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930 164 720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 SKALLEBERG AS</a:t>
            </a:r>
          </a:p>
        </p:txBody>
      </p:sp>
    </p:spTree>
  </p:cSld>
  <p:clrMapOvr>
    <a:masterClrMapping xmlns:a="http://schemas.openxmlformats.org/drawingml/2006/main"/>
  </p:clrMapOvr>
</p:sld>
</file>