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3ed4152bdf46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a1ba1e020546c6"/>
  </p:sldMasterIdLst>
  <p:sldIdLst>
    <p:sldId xmlns:r="http://schemas.openxmlformats.org/officeDocument/2006/relationships" id="256" r:id="R4a27cf4b789b4d5a"/>
    <p:sldId xmlns:r="http://schemas.openxmlformats.org/officeDocument/2006/relationships" id="257" r:id="R0795f2c5cde64ba4"/>
    <p:sldId xmlns:r="http://schemas.openxmlformats.org/officeDocument/2006/relationships" id="258" r:id="R84b5e6d776b943b8"/>
    <p:sldId xmlns:r="http://schemas.openxmlformats.org/officeDocument/2006/relationships" id="259" r:id="Ra5ed77743dc242d6"/>
    <p:sldId xmlns:r="http://schemas.openxmlformats.org/officeDocument/2006/relationships" id="260" r:id="R73c0a53dd8ba4fda"/>
    <p:sldId xmlns:r="http://schemas.openxmlformats.org/officeDocument/2006/relationships" id="261" r:id="R65958b28a68345b8"/>
    <p:sldId xmlns:r="http://schemas.openxmlformats.org/officeDocument/2006/relationships" id="262" r:id="Rb204fe9676e1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a1ba1e020546c6" /><Relationship Type="http://schemas.openxmlformats.org/officeDocument/2006/relationships/slide" Target="/ppt/slides/slide1.xml" Id="R4a27cf4b789b4d5a" /><Relationship Type="http://schemas.openxmlformats.org/officeDocument/2006/relationships/slide" Target="/ppt/slides/slide2.xml" Id="R0795f2c5cde64ba4" /><Relationship Type="http://schemas.openxmlformats.org/officeDocument/2006/relationships/slide" Target="/ppt/slides/slide3.xml" Id="R84b5e6d776b943b8" /><Relationship Type="http://schemas.openxmlformats.org/officeDocument/2006/relationships/slide" Target="/ppt/slides/slide4.xml" Id="Ra5ed77743dc242d6" /><Relationship Type="http://schemas.openxmlformats.org/officeDocument/2006/relationships/slide" Target="/ppt/slides/slide5.xml" Id="R73c0a53dd8ba4fda" /><Relationship Type="http://schemas.openxmlformats.org/officeDocument/2006/relationships/slide" Target="/ppt/slides/slide6.xml" Id="R65958b28a68345b8" /><Relationship Type="http://schemas.openxmlformats.org/officeDocument/2006/relationships/slide" Target="/ppt/slides/slide7.xml" Id="Rb204fe9676e1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9988546a7545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89ce4b17642b8" /><Relationship Type="http://schemas.openxmlformats.org/officeDocument/2006/relationships/theme" Target="/ppt/slideMasters/theme/theme1.xml" Id="Rb7889bef55df41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e89ce4b17642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a6089c535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b8b0a0c78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c5ca9412249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fd82f71b148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f08c8477944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19aa5dcac4e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2b1b60b6c4f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HANSSON HOLDING AS ble etablert [år] og holder til i Vestfossen.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67 592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2 421 841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SIVERT HANSSON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3320 Vestfossen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930 156 272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HANSSON HOLDING AS</a:t>
            </a:r>
          </a:p>
        </p:txBody>
      </p:sp>
    </p:spTree>
  </p:cSld>
  <p:clrMapOvr>
    <a:masterClrMapping xmlns:a="http://schemas.openxmlformats.org/drawingml/2006/main"/>
  </p:clrMapOvr>
</p:sld>
</file>