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1fbc05675144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8a96ad5098403c"/>
  </p:sldMasterIdLst>
  <p:sldIdLst>
    <p:sldId xmlns:r="http://schemas.openxmlformats.org/officeDocument/2006/relationships" id="256" r:id="Re7c4bc64686a4839"/>
    <p:sldId xmlns:r="http://schemas.openxmlformats.org/officeDocument/2006/relationships" id="257" r:id="R964c3838ce904245"/>
    <p:sldId xmlns:r="http://schemas.openxmlformats.org/officeDocument/2006/relationships" id="258" r:id="Rb29d63887d4c41ed"/>
    <p:sldId xmlns:r="http://schemas.openxmlformats.org/officeDocument/2006/relationships" id="259" r:id="R779e8ca25d5e4d92"/>
    <p:sldId xmlns:r="http://schemas.openxmlformats.org/officeDocument/2006/relationships" id="260" r:id="R55230dd557554fe3"/>
    <p:sldId xmlns:r="http://schemas.openxmlformats.org/officeDocument/2006/relationships" id="261" r:id="Rd3ad0ac49032485b"/>
    <p:sldId xmlns:r="http://schemas.openxmlformats.org/officeDocument/2006/relationships" id="262" r:id="R6d4d8ee375b340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8a96ad5098403c" /><Relationship Type="http://schemas.openxmlformats.org/officeDocument/2006/relationships/slide" Target="/ppt/slides/slide1.xml" Id="Re7c4bc64686a4839" /><Relationship Type="http://schemas.openxmlformats.org/officeDocument/2006/relationships/slide" Target="/ppt/slides/slide2.xml" Id="R964c3838ce904245" /><Relationship Type="http://schemas.openxmlformats.org/officeDocument/2006/relationships/slide" Target="/ppt/slides/slide3.xml" Id="Rb29d63887d4c41ed" /><Relationship Type="http://schemas.openxmlformats.org/officeDocument/2006/relationships/slide" Target="/ppt/slides/slide4.xml" Id="R779e8ca25d5e4d92" /><Relationship Type="http://schemas.openxmlformats.org/officeDocument/2006/relationships/slide" Target="/ppt/slides/slide5.xml" Id="R55230dd557554fe3" /><Relationship Type="http://schemas.openxmlformats.org/officeDocument/2006/relationships/slide" Target="/ppt/slides/slide6.xml" Id="Rd3ad0ac49032485b" /><Relationship Type="http://schemas.openxmlformats.org/officeDocument/2006/relationships/slide" Target="/ppt/slides/slide7.xml" Id="R6d4d8ee375b340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f77dd33f484e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fefec8aaf490f" /><Relationship Type="http://schemas.openxmlformats.org/officeDocument/2006/relationships/theme" Target="/ppt/slideMasters/theme/theme1.xml" Id="Rf0c9e731cf164b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bfefec8aaf49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d75582c9946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37719899f42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52825489d4d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192655b8747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0b89c31164c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e878aeeb140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f54b6a1df4d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SØREIDE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SØREIDE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2 690 501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841 196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664 935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1 545 993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1 931 959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FLATERÅS ANNE-MARI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 etg, 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post@soreiderevisjon.no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930 140 031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