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5cf7d5124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436c96f404f07"/>
  </p:sldMasterIdLst>
  <p:sldIdLst>
    <p:sldId xmlns:r="http://schemas.openxmlformats.org/officeDocument/2006/relationships" id="256" r:id="Rf090f6b94a7a47cc"/>
    <p:sldId xmlns:r="http://schemas.openxmlformats.org/officeDocument/2006/relationships" id="257" r:id="Rd0e217d39f4c4a81"/>
    <p:sldId xmlns:r="http://schemas.openxmlformats.org/officeDocument/2006/relationships" id="258" r:id="Rec713d6fd5694a5c"/>
    <p:sldId xmlns:r="http://schemas.openxmlformats.org/officeDocument/2006/relationships" id="259" r:id="R27a07f24980c421a"/>
    <p:sldId xmlns:r="http://schemas.openxmlformats.org/officeDocument/2006/relationships" id="260" r:id="R5b8dd640da4740c0"/>
    <p:sldId xmlns:r="http://schemas.openxmlformats.org/officeDocument/2006/relationships" id="261" r:id="Rfa992c1c87404e17"/>
    <p:sldId xmlns:r="http://schemas.openxmlformats.org/officeDocument/2006/relationships" id="262" r:id="R28e0d6744b19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436c96f404f07" /><Relationship Type="http://schemas.openxmlformats.org/officeDocument/2006/relationships/slide" Target="/ppt/slides/slide1.xml" Id="Rf090f6b94a7a47cc" /><Relationship Type="http://schemas.openxmlformats.org/officeDocument/2006/relationships/slide" Target="/ppt/slides/slide2.xml" Id="Rd0e217d39f4c4a81" /><Relationship Type="http://schemas.openxmlformats.org/officeDocument/2006/relationships/slide" Target="/ppt/slides/slide3.xml" Id="Rec713d6fd5694a5c" /><Relationship Type="http://schemas.openxmlformats.org/officeDocument/2006/relationships/slide" Target="/ppt/slides/slide4.xml" Id="R27a07f24980c421a" /><Relationship Type="http://schemas.openxmlformats.org/officeDocument/2006/relationships/slide" Target="/ppt/slides/slide5.xml" Id="R5b8dd640da4740c0" /><Relationship Type="http://schemas.openxmlformats.org/officeDocument/2006/relationships/slide" Target="/ppt/slides/slide6.xml" Id="Rfa992c1c87404e17" /><Relationship Type="http://schemas.openxmlformats.org/officeDocument/2006/relationships/slide" Target="/ppt/slides/slide7.xml" Id="R28e0d6744b19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3ff1e8f124b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bec9d309c4f82" /><Relationship Type="http://schemas.openxmlformats.org/officeDocument/2006/relationships/theme" Target="/ppt/slideMasters/theme/theme1.xml" Id="R9239b667b13a40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bec9d309c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ccf3db8ed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2e6b3012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91a3b90f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d4479f4ff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e0f79371a49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c756acf7c46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abda2f576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