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869ada25fb42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8cd8edbf2746aa"/>
  </p:sldMasterIdLst>
  <p:sldIdLst>
    <p:sldId xmlns:r="http://schemas.openxmlformats.org/officeDocument/2006/relationships" id="256" r:id="R64e65bdd0d8b453f"/>
    <p:sldId xmlns:r="http://schemas.openxmlformats.org/officeDocument/2006/relationships" id="257" r:id="R5a4e2cb09c364a05"/>
    <p:sldId xmlns:r="http://schemas.openxmlformats.org/officeDocument/2006/relationships" id="258" r:id="Re56ef1bf912e43b3"/>
    <p:sldId xmlns:r="http://schemas.openxmlformats.org/officeDocument/2006/relationships" id="259" r:id="R971e81d1ab5044ea"/>
    <p:sldId xmlns:r="http://schemas.openxmlformats.org/officeDocument/2006/relationships" id="260" r:id="R94f591dbb7b543ca"/>
    <p:sldId xmlns:r="http://schemas.openxmlformats.org/officeDocument/2006/relationships" id="261" r:id="R5898f7175f9941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8cd8edbf2746aa" /><Relationship Type="http://schemas.openxmlformats.org/officeDocument/2006/relationships/slide" Target="/ppt/slides/slide1.xml" Id="R64e65bdd0d8b453f" /><Relationship Type="http://schemas.openxmlformats.org/officeDocument/2006/relationships/slide" Target="/ppt/slides/slide2.xml" Id="R5a4e2cb09c364a05" /><Relationship Type="http://schemas.openxmlformats.org/officeDocument/2006/relationships/slide" Target="/ppt/slides/slide3.xml" Id="Re56ef1bf912e43b3" /><Relationship Type="http://schemas.openxmlformats.org/officeDocument/2006/relationships/slide" Target="/ppt/slides/slide4.xml" Id="R971e81d1ab5044ea" /><Relationship Type="http://schemas.openxmlformats.org/officeDocument/2006/relationships/slide" Target="/ppt/slides/slide5.xml" Id="R94f591dbb7b543ca" /><Relationship Type="http://schemas.openxmlformats.org/officeDocument/2006/relationships/slide" Target="/ppt/slides/slide6.xml" Id="R5898f7175f9941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ee42e5559148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76fb81e0a4e0b" /><Relationship Type="http://schemas.openxmlformats.org/officeDocument/2006/relationships/theme" Target="/ppt/slideMasters/theme/theme1.xml" Id="Re8b0a70d223e42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276fb81e0a4e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ac3ec148b49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cd70ac74540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90506a49b42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8de2d378742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62daab2d445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20689aab746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JMN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Hagebyveien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930 078 913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