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05bd015a3c42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c04921dd444b2f"/>
  </p:sldMasterIdLst>
  <p:sldIdLst>
    <p:sldId xmlns:r="http://schemas.openxmlformats.org/officeDocument/2006/relationships" id="256" r:id="Raf308d4db2744c01"/>
    <p:sldId xmlns:r="http://schemas.openxmlformats.org/officeDocument/2006/relationships" id="257" r:id="R683b1302015f46d6"/>
    <p:sldId xmlns:r="http://schemas.openxmlformats.org/officeDocument/2006/relationships" id="258" r:id="R33cfd4b9269346fd"/>
    <p:sldId xmlns:r="http://schemas.openxmlformats.org/officeDocument/2006/relationships" id="259" r:id="R3aa0e26b1f95426b"/>
    <p:sldId xmlns:r="http://schemas.openxmlformats.org/officeDocument/2006/relationships" id="260" r:id="Re40f3c294d0c4b7e"/>
    <p:sldId xmlns:r="http://schemas.openxmlformats.org/officeDocument/2006/relationships" id="261" r:id="R0756d9d900264ced"/>
    <p:sldId xmlns:r="http://schemas.openxmlformats.org/officeDocument/2006/relationships" id="262" r:id="Re59bdbea72204f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04921dd444b2f" /><Relationship Type="http://schemas.openxmlformats.org/officeDocument/2006/relationships/slide" Target="/ppt/slides/slide1.xml" Id="Raf308d4db2744c01" /><Relationship Type="http://schemas.openxmlformats.org/officeDocument/2006/relationships/slide" Target="/ppt/slides/slide2.xml" Id="R683b1302015f46d6" /><Relationship Type="http://schemas.openxmlformats.org/officeDocument/2006/relationships/slide" Target="/ppt/slides/slide3.xml" Id="R33cfd4b9269346fd" /><Relationship Type="http://schemas.openxmlformats.org/officeDocument/2006/relationships/slide" Target="/ppt/slides/slide4.xml" Id="R3aa0e26b1f95426b" /><Relationship Type="http://schemas.openxmlformats.org/officeDocument/2006/relationships/slide" Target="/ppt/slides/slide5.xml" Id="Re40f3c294d0c4b7e" /><Relationship Type="http://schemas.openxmlformats.org/officeDocument/2006/relationships/slide" Target="/ppt/slides/slide6.xml" Id="R0756d9d900264ced" /><Relationship Type="http://schemas.openxmlformats.org/officeDocument/2006/relationships/slide" Target="/ppt/slides/slide7.xml" Id="Re59bdbea72204f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0ee2247e34e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4760a1a28497d" /><Relationship Type="http://schemas.openxmlformats.org/officeDocument/2006/relationships/theme" Target="/ppt/slideMasters/theme/theme1.xml" Id="Rbb3d3607aa3240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34760a1a2849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9aac8f80845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14b258c074b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8a4077aa742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33191531940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d806e19e448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04199557c42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87e902d994d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 INVESTERING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−682 600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−889 853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13 915 156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930 075 922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