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6487fb771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0537be4344d95"/>
  </p:sldMasterIdLst>
  <p:sldIdLst>
    <p:sldId xmlns:r="http://schemas.openxmlformats.org/officeDocument/2006/relationships" id="256" r:id="R09ac5456d58f4306"/>
    <p:sldId xmlns:r="http://schemas.openxmlformats.org/officeDocument/2006/relationships" id="257" r:id="Rf80c8bfce92d4b78"/>
    <p:sldId xmlns:r="http://schemas.openxmlformats.org/officeDocument/2006/relationships" id="258" r:id="Rf8b2e933bdbe460a"/>
    <p:sldId xmlns:r="http://schemas.openxmlformats.org/officeDocument/2006/relationships" id="259" r:id="R57830db5b3b84880"/>
    <p:sldId xmlns:r="http://schemas.openxmlformats.org/officeDocument/2006/relationships" id="260" r:id="Rf5e4dd16a4a545bd"/>
    <p:sldId xmlns:r="http://schemas.openxmlformats.org/officeDocument/2006/relationships" id="261" r:id="R37043f1fe98846c3"/>
    <p:sldId xmlns:r="http://schemas.openxmlformats.org/officeDocument/2006/relationships" id="262" r:id="Ra992047b85f2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0537be4344d95" /><Relationship Type="http://schemas.openxmlformats.org/officeDocument/2006/relationships/slide" Target="/ppt/slides/slide1.xml" Id="R09ac5456d58f4306" /><Relationship Type="http://schemas.openxmlformats.org/officeDocument/2006/relationships/slide" Target="/ppt/slides/slide2.xml" Id="Rf80c8bfce92d4b78" /><Relationship Type="http://schemas.openxmlformats.org/officeDocument/2006/relationships/slide" Target="/ppt/slides/slide3.xml" Id="Rf8b2e933bdbe460a" /><Relationship Type="http://schemas.openxmlformats.org/officeDocument/2006/relationships/slide" Target="/ppt/slides/slide4.xml" Id="R57830db5b3b84880" /><Relationship Type="http://schemas.openxmlformats.org/officeDocument/2006/relationships/slide" Target="/ppt/slides/slide5.xml" Id="Rf5e4dd16a4a545bd" /><Relationship Type="http://schemas.openxmlformats.org/officeDocument/2006/relationships/slide" Target="/ppt/slides/slide6.xml" Id="R37043f1fe98846c3" /><Relationship Type="http://schemas.openxmlformats.org/officeDocument/2006/relationships/slide" Target="/ppt/slides/slide7.xml" Id="Ra992047b85f2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1adfc1b20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5f6304234ea5" /><Relationship Type="http://schemas.openxmlformats.org/officeDocument/2006/relationships/theme" Target="/ppt/slideMasters/theme/theme1.xml" Id="R0653cab5a973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a5f630423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73aea2a2c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63f97c1b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3deee57f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04672278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b72ca55f5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023c32e34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34317487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