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8937207f0842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0c383549854060"/>
  </p:sldMasterIdLst>
  <p:sldIdLst>
    <p:sldId xmlns:r="http://schemas.openxmlformats.org/officeDocument/2006/relationships" id="256" r:id="R0616879241304a5f"/>
    <p:sldId xmlns:r="http://schemas.openxmlformats.org/officeDocument/2006/relationships" id="257" r:id="Rddf49942eb304746"/>
    <p:sldId xmlns:r="http://schemas.openxmlformats.org/officeDocument/2006/relationships" id="258" r:id="Rf58f3303cf4f44a0"/>
    <p:sldId xmlns:r="http://schemas.openxmlformats.org/officeDocument/2006/relationships" id="259" r:id="R9f74f023dd1c464c"/>
    <p:sldId xmlns:r="http://schemas.openxmlformats.org/officeDocument/2006/relationships" id="260" r:id="Rcce56445d5aa47b4"/>
    <p:sldId xmlns:r="http://schemas.openxmlformats.org/officeDocument/2006/relationships" id="261" r:id="Reff69867a4df46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0c383549854060" /><Relationship Type="http://schemas.openxmlformats.org/officeDocument/2006/relationships/slide" Target="/ppt/slides/slide1.xml" Id="R0616879241304a5f" /><Relationship Type="http://schemas.openxmlformats.org/officeDocument/2006/relationships/slide" Target="/ppt/slides/slide2.xml" Id="Rddf49942eb304746" /><Relationship Type="http://schemas.openxmlformats.org/officeDocument/2006/relationships/slide" Target="/ppt/slides/slide3.xml" Id="Rf58f3303cf4f44a0" /><Relationship Type="http://schemas.openxmlformats.org/officeDocument/2006/relationships/slide" Target="/ppt/slides/slide4.xml" Id="R9f74f023dd1c464c" /><Relationship Type="http://schemas.openxmlformats.org/officeDocument/2006/relationships/slide" Target="/ppt/slides/slide5.xml" Id="Rcce56445d5aa47b4" /><Relationship Type="http://schemas.openxmlformats.org/officeDocument/2006/relationships/slide" Target="/ppt/slides/slide6.xml" Id="Reff69867a4df46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1050f830504a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3f19c8cfa48fb" /><Relationship Type="http://schemas.openxmlformats.org/officeDocument/2006/relationships/theme" Target="/ppt/slideMasters/theme/theme1.xml" Id="R78a4c4047dd44b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03f19c8cfa48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647e1f52e42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6c2fa7d464c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31382167b4e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06bff9e7948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515f1f7c544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580ea1e3548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RESULTAT REGNSKAPSSERVICE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Hansens vei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19 43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post@rrservice.no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www.rrservice.no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930 068 543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REGNSKAPSSERVICE AS</a:t>
            </a:r>
          </a:p>
        </p:txBody>
      </p:sp>
    </p:spTree>
  </p:cSld>
  <p:clrMapOvr>
    <a:masterClrMapping xmlns:a="http://schemas.openxmlformats.org/drawingml/2006/main"/>
  </p:clrMapOvr>
</p:sld>
</file>