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5c797172d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74b5badf754e21"/>
  </p:sldMasterIdLst>
  <p:sldIdLst>
    <p:sldId xmlns:r="http://schemas.openxmlformats.org/officeDocument/2006/relationships" id="256" r:id="R9df03d042f2342c1"/>
    <p:sldId xmlns:r="http://schemas.openxmlformats.org/officeDocument/2006/relationships" id="257" r:id="R09aafa5a3ae04128"/>
    <p:sldId xmlns:r="http://schemas.openxmlformats.org/officeDocument/2006/relationships" id="258" r:id="R036d9868f2054c03"/>
    <p:sldId xmlns:r="http://schemas.openxmlformats.org/officeDocument/2006/relationships" id="259" r:id="R511414b4d1fc4a20"/>
    <p:sldId xmlns:r="http://schemas.openxmlformats.org/officeDocument/2006/relationships" id="260" r:id="R083f81cc9c4f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4b5badf754e21" /><Relationship Type="http://schemas.openxmlformats.org/officeDocument/2006/relationships/slide" Target="/ppt/slides/slide1.xml" Id="R9df03d042f2342c1" /><Relationship Type="http://schemas.openxmlformats.org/officeDocument/2006/relationships/slide" Target="/ppt/slides/slide2.xml" Id="R09aafa5a3ae04128" /><Relationship Type="http://schemas.openxmlformats.org/officeDocument/2006/relationships/slide" Target="/ppt/slides/slide3.xml" Id="R036d9868f2054c03" /><Relationship Type="http://schemas.openxmlformats.org/officeDocument/2006/relationships/slide" Target="/ppt/slides/slide4.xml" Id="R511414b4d1fc4a20" /><Relationship Type="http://schemas.openxmlformats.org/officeDocument/2006/relationships/slide" Target="/ppt/slides/slide5.xml" Id="R083f81cc9c4f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fb561ecb7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fcf6b23344a2f" /><Relationship Type="http://schemas.openxmlformats.org/officeDocument/2006/relationships/theme" Target="/ppt/slideMasters/theme/theme1.xml" Id="Rc7314df72649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fcf6b2334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8041adb30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fdb12d4f1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ae66b6617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3255f6bdb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c358ae196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 FYLKESKOMMUNE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