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f2c0d1737b44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02f38479d4c4855"/>
  </p:sldMasterIdLst>
  <p:sldIdLst>
    <p:sldId xmlns:r="http://schemas.openxmlformats.org/officeDocument/2006/relationships" id="256" r:id="R7d979de45d7542dc"/>
    <p:sldId xmlns:r="http://schemas.openxmlformats.org/officeDocument/2006/relationships" id="257" r:id="R038bd934eb654006"/>
    <p:sldId xmlns:r="http://schemas.openxmlformats.org/officeDocument/2006/relationships" id="258" r:id="R2ca16b0070614585"/>
    <p:sldId xmlns:r="http://schemas.openxmlformats.org/officeDocument/2006/relationships" id="259" r:id="R930102ffdd534480"/>
    <p:sldId xmlns:r="http://schemas.openxmlformats.org/officeDocument/2006/relationships" id="260" r:id="R4a304fe822db4671"/>
    <p:sldId xmlns:r="http://schemas.openxmlformats.org/officeDocument/2006/relationships" id="261" r:id="R5a795311d2ad416d"/>
    <p:sldId xmlns:r="http://schemas.openxmlformats.org/officeDocument/2006/relationships" id="262" r:id="R6dc59b798a8143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02f38479d4c4855" /><Relationship Type="http://schemas.openxmlformats.org/officeDocument/2006/relationships/slide" Target="/ppt/slides/slide1.xml" Id="R7d979de45d7542dc" /><Relationship Type="http://schemas.openxmlformats.org/officeDocument/2006/relationships/slide" Target="/ppt/slides/slide2.xml" Id="R038bd934eb654006" /><Relationship Type="http://schemas.openxmlformats.org/officeDocument/2006/relationships/slide" Target="/ppt/slides/slide3.xml" Id="R2ca16b0070614585" /><Relationship Type="http://schemas.openxmlformats.org/officeDocument/2006/relationships/slide" Target="/ppt/slides/slide4.xml" Id="R930102ffdd534480" /><Relationship Type="http://schemas.openxmlformats.org/officeDocument/2006/relationships/slide" Target="/ppt/slides/slide5.xml" Id="R4a304fe822db4671" /><Relationship Type="http://schemas.openxmlformats.org/officeDocument/2006/relationships/slide" Target="/ppt/slides/slide6.xml" Id="R5a795311d2ad416d" /><Relationship Type="http://schemas.openxmlformats.org/officeDocument/2006/relationships/slide" Target="/ppt/slides/slide7.xml" Id="R6dc59b798a8143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1744d5d2c64a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2fc86c7fa048ad" /><Relationship Type="http://schemas.openxmlformats.org/officeDocument/2006/relationships/theme" Target="/ppt/slideMasters/theme/theme1.xml" Id="R687225f7e1c241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42fc86c7fa048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e6639447c44f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cf3f9f963e4f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28e3fe25ce46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5cdac806de49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fbb22788d4f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9ffea292e84a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78ead4c39447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MARILIN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MARILIN AS ble etablert [år] og holder til i Hordvik.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−13 127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145 083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3 147 485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3 163 377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RIVENES LINDBORG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INGVILD LINDBORG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LINDBORG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Falkangervegen 159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5108 Hordvik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930 066 613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MARILIN AS</a:t>
            </a:r>
          </a:p>
        </p:txBody>
      </p:sp>
    </p:spTree>
  </p:cSld>
  <p:clrMapOvr>
    <a:masterClrMapping xmlns:a="http://schemas.openxmlformats.org/drawingml/2006/main"/>
  </p:clrMapOvr>
</p:sld>
</file>