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dc63d7c49845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362253cd9d421d"/>
  </p:sldMasterIdLst>
  <p:sldIdLst>
    <p:sldId xmlns:r="http://schemas.openxmlformats.org/officeDocument/2006/relationships" id="256" r:id="R008d4686327047b1"/>
    <p:sldId xmlns:r="http://schemas.openxmlformats.org/officeDocument/2006/relationships" id="257" r:id="R23435fd157544058"/>
    <p:sldId xmlns:r="http://schemas.openxmlformats.org/officeDocument/2006/relationships" id="258" r:id="Raac5bea4200e4577"/>
    <p:sldId xmlns:r="http://schemas.openxmlformats.org/officeDocument/2006/relationships" id="259" r:id="Rcd699fe95e094f66"/>
    <p:sldId xmlns:r="http://schemas.openxmlformats.org/officeDocument/2006/relationships" id="260" r:id="R0f6e6772d76249b5"/>
    <p:sldId xmlns:r="http://schemas.openxmlformats.org/officeDocument/2006/relationships" id="261" r:id="R5c56e8f9e1cb4161"/>
    <p:sldId xmlns:r="http://schemas.openxmlformats.org/officeDocument/2006/relationships" id="262" r:id="R766dad5fd6bf4d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362253cd9d421d" /><Relationship Type="http://schemas.openxmlformats.org/officeDocument/2006/relationships/slide" Target="/ppt/slides/slide1.xml" Id="R008d4686327047b1" /><Relationship Type="http://schemas.openxmlformats.org/officeDocument/2006/relationships/slide" Target="/ppt/slides/slide2.xml" Id="R23435fd157544058" /><Relationship Type="http://schemas.openxmlformats.org/officeDocument/2006/relationships/slide" Target="/ppt/slides/slide3.xml" Id="Raac5bea4200e4577" /><Relationship Type="http://schemas.openxmlformats.org/officeDocument/2006/relationships/slide" Target="/ppt/slides/slide4.xml" Id="Rcd699fe95e094f66" /><Relationship Type="http://schemas.openxmlformats.org/officeDocument/2006/relationships/slide" Target="/ppt/slides/slide5.xml" Id="R0f6e6772d76249b5" /><Relationship Type="http://schemas.openxmlformats.org/officeDocument/2006/relationships/slide" Target="/ppt/slides/slide6.xml" Id="R5c56e8f9e1cb4161" /><Relationship Type="http://schemas.openxmlformats.org/officeDocument/2006/relationships/slide" Target="/ppt/slides/slide7.xml" Id="R766dad5fd6bf4d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e54195229d4f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51392e2a084a17" /><Relationship Type="http://schemas.openxmlformats.org/officeDocument/2006/relationships/theme" Target="/ppt/slideMasters/theme/theme1.xml" Id="R6d214b57f16a4a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51392e2a084a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cf32f5a77d41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e938ac046d49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67cb3f3f3047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f5c86025e04b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a8f377af2a4f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657c5ba7b849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bf08b383b440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RESPIRARE ACCOUNTING STAVANGER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ACCOUNTING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RESPIRARE ACCOUNTING STAVANGER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ACCOUNTING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ACCOUNTING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ACCOUNTING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25 074 050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7 021 341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5 482 502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626 473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11 579 924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ACCOUNTING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RESPIRARE CONSULTING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ACCOUNTING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Grenseveien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930 047 198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ACCOUNTING STAVANGER AS</a:t>
            </a:r>
          </a:p>
        </p:txBody>
      </p:sp>
    </p:spTree>
  </p:cSld>
  <p:clrMapOvr>
    <a:masterClrMapping xmlns:a="http://schemas.openxmlformats.org/drawingml/2006/main"/>
  </p:clrMapOvr>
</p:sld>
</file>