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24b88b4c8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24884f22af4d08"/>
  </p:sldMasterIdLst>
  <p:sldIdLst>
    <p:sldId xmlns:r="http://schemas.openxmlformats.org/officeDocument/2006/relationships" id="256" r:id="R582904269d714273"/>
    <p:sldId xmlns:r="http://schemas.openxmlformats.org/officeDocument/2006/relationships" id="257" r:id="R1155bf5ead1d4814"/>
    <p:sldId xmlns:r="http://schemas.openxmlformats.org/officeDocument/2006/relationships" id="258" r:id="R759415f478d24bed"/>
    <p:sldId xmlns:r="http://schemas.openxmlformats.org/officeDocument/2006/relationships" id="259" r:id="Rbc2fda967a6a4d6d"/>
    <p:sldId xmlns:r="http://schemas.openxmlformats.org/officeDocument/2006/relationships" id="260" r:id="Re813c8d15ab84d6e"/>
    <p:sldId xmlns:r="http://schemas.openxmlformats.org/officeDocument/2006/relationships" id="261" r:id="Rc0af07759e5c4fda"/>
    <p:sldId xmlns:r="http://schemas.openxmlformats.org/officeDocument/2006/relationships" id="262" r:id="R52ed3bd5878f47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4884f22af4d08" /><Relationship Type="http://schemas.openxmlformats.org/officeDocument/2006/relationships/slide" Target="/ppt/slides/slide1.xml" Id="R582904269d714273" /><Relationship Type="http://schemas.openxmlformats.org/officeDocument/2006/relationships/slide" Target="/ppt/slides/slide2.xml" Id="R1155bf5ead1d4814" /><Relationship Type="http://schemas.openxmlformats.org/officeDocument/2006/relationships/slide" Target="/ppt/slides/slide3.xml" Id="R759415f478d24bed" /><Relationship Type="http://schemas.openxmlformats.org/officeDocument/2006/relationships/slide" Target="/ppt/slides/slide4.xml" Id="Rbc2fda967a6a4d6d" /><Relationship Type="http://schemas.openxmlformats.org/officeDocument/2006/relationships/slide" Target="/ppt/slides/slide5.xml" Id="Re813c8d15ab84d6e" /><Relationship Type="http://schemas.openxmlformats.org/officeDocument/2006/relationships/slide" Target="/ppt/slides/slide6.xml" Id="Rc0af07759e5c4fda" /><Relationship Type="http://schemas.openxmlformats.org/officeDocument/2006/relationships/slide" Target="/ppt/slides/slide7.xml" Id="R52ed3bd5878f47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1801d5d55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549dbfe4a416a" /><Relationship Type="http://schemas.openxmlformats.org/officeDocument/2006/relationships/theme" Target="/ppt/slideMasters/theme/theme1.xml" Id="R291a4e3f98ee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549dbfe4a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7f670d4d2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c87e5a4a0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e1969100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10f251ba5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04ffb8238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5ab80545c43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68036d4c841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3 751 018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38 051 867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BEWO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