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822188173749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d9d04678349be"/>
  </p:sldMasterIdLst>
  <p:sldIdLst>
    <p:sldId xmlns:r="http://schemas.openxmlformats.org/officeDocument/2006/relationships" id="256" r:id="Rdd1c9eb8edbe48be"/>
    <p:sldId xmlns:r="http://schemas.openxmlformats.org/officeDocument/2006/relationships" id="257" r:id="Rf3fade8f5e8946d7"/>
    <p:sldId xmlns:r="http://schemas.openxmlformats.org/officeDocument/2006/relationships" id="258" r:id="R2a5ebc39e1ae4702"/>
    <p:sldId xmlns:r="http://schemas.openxmlformats.org/officeDocument/2006/relationships" id="259" r:id="R605bb41be6e64263"/>
    <p:sldId xmlns:r="http://schemas.openxmlformats.org/officeDocument/2006/relationships" id="260" r:id="R04ecbac0afbf4473"/>
    <p:sldId xmlns:r="http://schemas.openxmlformats.org/officeDocument/2006/relationships" id="261" r:id="R8e4569c2902a4d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d9d04678349be" /><Relationship Type="http://schemas.openxmlformats.org/officeDocument/2006/relationships/slide" Target="/ppt/slides/slide1.xml" Id="Rdd1c9eb8edbe48be" /><Relationship Type="http://schemas.openxmlformats.org/officeDocument/2006/relationships/slide" Target="/ppt/slides/slide2.xml" Id="Rf3fade8f5e8946d7" /><Relationship Type="http://schemas.openxmlformats.org/officeDocument/2006/relationships/slide" Target="/ppt/slides/slide3.xml" Id="R2a5ebc39e1ae4702" /><Relationship Type="http://schemas.openxmlformats.org/officeDocument/2006/relationships/slide" Target="/ppt/slides/slide4.xml" Id="R605bb41be6e64263" /><Relationship Type="http://schemas.openxmlformats.org/officeDocument/2006/relationships/slide" Target="/ppt/slides/slide5.xml" Id="R04ecbac0afbf4473" /><Relationship Type="http://schemas.openxmlformats.org/officeDocument/2006/relationships/slide" Target="/ppt/slides/slide6.xml" Id="R8e4569c2902a4d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9ae29fc6a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bab2cf50447d3" /><Relationship Type="http://schemas.openxmlformats.org/officeDocument/2006/relationships/theme" Target="/ppt/slideMasters/theme/theme1.xml" Id="Rc105ed49b85d47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ebab2cf50447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8351d94d2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7dca4bba2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ddace7d064c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7e9a10f46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dac92804f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f8661fcbb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