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22005f1ba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ae7e7af09402f"/>
  </p:sldMasterIdLst>
  <p:sldIdLst>
    <p:sldId xmlns:r="http://schemas.openxmlformats.org/officeDocument/2006/relationships" id="256" r:id="Rc4867eb2fa2a473a"/>
    <p:sldId xmlns:r="http://schemas.openxmlformats.org/officeDocument/2006/relationships" id="257" r:id="R7643cef247a844ce"/>
    <p:sldId xmlns:r="http://schemas.openxmlformats.org/officeDocument/2006/relationships" id="258" r:id="R6c17364b35e44f48"/>
    <p:sldId xmlns:r="http://schemas.openxmlformats.org/officeDocument/2006/relationships" id="259" r:id="R3e4c4470f7094725"/>
    <p:sldId xmlns:r="http://schemas.openxmlformats.org/officeDocument/2006/relationships" id="260" r:id="R5a7f51875c4041a4"/>
    <p:sldId xmlns:r="http://schemas.openxmlformats.org/officeDocument/2006/relationships" id="261" r:id="Rd2acd16062194cc4"/>
    <p:sldId xmlns:r="http://schemas.openxmlformats.org/officeDocument/2006/relationships" id="262" r:id="R028884f50c14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ae7e7af09402f" /><Relationship Type="http://schemas.openxmlformats.org/officeDocument/2006/relationships/slide" Target="/ppt/slides/slide1.xml" Id="Rc4867eb2fa2a473a" /><Relationship Type="http://schemas.openxmlformats.org/officeDocument/2006/relationships/slide" Target="/ppt/slides/slide2.xml" Id="R7643cef247a844ce" /><Relationship Type="http://schemas.openxmlformats.org/officeDocument/2006/relationships/slide" Target="/ppt/slides/slide3.xml" Id="R6c17364b35e44f48" /><Relationship Type="http://schemas.openxmlformats.org/officeDocument/2006/relationships/slide" Target="/ppt/slides/slide4.xml" Id="R3e4c4470f7094725" /><Relationship Type="http://schemas.openxmlformats.org/officeDocument/2006/relationships/slide" Target="/ppt/slides/slide5.xml" Id="R5a7f51875c4041a4" /><Relationship Type="http://schemas.openxmlformats.org/officeDocument/2006/relationships/slide" Target="/ppt/slides/slide6.xml" Id="Rd2acd16062194cc4" /><Relationship Type="http://schemas.openxmlformats.org/officeDocument/2006/relationships/slide" Target="/ppt/slides/slide7.xml" Id="R028884f50c14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ee2d09f19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d3340a6c04b89" /><Relationship Type="http://schemas.openxmlformats.org/officeDocument/2006/relationships/theme" Target="/ppt/slideMasters/theme/theme1.xml" Id="R0c01db23c7cd48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0d3340a6c04b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e362be927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bc4303933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0120a35e8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cb2490ef7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bb7f45b75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9602935c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b18e040ab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FT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424 264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TUAN THANH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Veverbakken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929 804 481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 INVEST AS</a:t>
            </a:r>
          </a:p>
        </p:txBody>
      </p:sp>
    </p:spTree>
  </p:cSld>
  <p:clrMapOvr>
    <a:masterClrMapping xmlns:a="http://schemas.openxmlformats.org/drawingml/2006/main"/>
  </p:clrMapOvr>
</p:sld>
</file>