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4f54230a374d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01bb5c67bc4714"/>
  </p:sldMasterIdLst>
  <p:sldIdLst>
    <p:sldId xmlns:r="http://schemas.openxmlformats.org/officeDocument/2006/relationships" id="256" r:id="R2d69cf7349bd4274"/>
    <p:sldId xmlns:r="http://schemas.openxmlformats.org/officeDocument/2006/relationships" id="257" r:id="Rfe06ff76691f4244"/>
    <p:sldId xmlns:r="http://schemas.openxmlformats.org/officeDocument/2006/relationships" id="258" r:id="Rd16c49aa01e04078"/>
    <p:sldId xmlns:r="http://schemas.openxmlformats.org/officeDocument/2006/relationships" id="259" r:id="Rb67fc251379d402f"/>
    <p:sldId xmlns:r="http://schemas.openxmlformats.org/officeDocument/2006/relationships" id="260" r:id="Rc42d12a31e99415c"/>
    <p:sldId xmlns:r="http://schemas.openxmlformats.org/officeDocument/2006/relationships" id="261" r:id="R42b0b5fdd087449f"/>
    <p:sldId xmlns:r="http://schemas.openxmlformats.org/officeDocument/2006/relationships" id="262" r:id="R12652b28d53a4c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01bb5c67bc4714" /><Relationship Type="http://schemas.openxmlformats.org/officeDocument/2006/relationships/slide" Target="/ppt/slides/slide1.xml" Id="R2d69cf7349bd4274" /><Relationship Type="http://schemas.openxmlformats.org/officeDocument/2006/relationships/slide" Target="/ppt/slides/slide2.xml" Id="Rfe06ff76691f4244" /><Relationship Type="http://schemas.openxmlformats.org/officeDocument/2006/relationships/slide" Target="/ppt/slides/slide3.xml" Id="Rd16c49aa01e04078" /><Relationship Type="http://schemas.openxmlformats.org/officeDocument/2006/relationships/slide" Target="/ppt/slides/slide4.xml" Id="Rb67fc251379d402f" /><Relationship Type="http://schemas.openxmlformats.org/officeDocument/2006/relationships/slide" Target="/ppt/slides/slide5.xml" Id="Rc42d12a31e99415c" /><Relationship Type="http://schemas.openxmlformats.org/officeDocument/2006/relationships/slide" Target="/ppt/slides/slide6.xml" Id="R42b0b5fdd087449f" /><Relationship Type="http://schemas.openxmlformats.org/officeDocument/2006/relationships/slide" Target="/ppt/slides/slide7.xml" Id="R12652b28d53a4c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04076db73448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9def8c5414247" /><Relationship Type="http://schemas.openxmlformats.org/officeDocument/2006/relationships/theme" Target="/ppt/slideMasters/theme/theme1.xml" Id="Rc6c96aad36eb48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e9def8c54142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a18e8f3e843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762f578454c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8b7b10098241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66043f8d2a42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9a6c9218c43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6720276284f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99abf9cfe40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AKKYNN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AKKYNN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AKKYNN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AKKYNN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AKKYNN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AKKYNN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201 900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−261 898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−109 781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129 217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702 425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AKKYNN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MARTIN KYNNINGSRUD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AKKYNN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Fjerdingveien 151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1763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929 780 140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AKKYNN AS</a:t>
            </a:r>
          </a:p>
        </p:txBody>
      </p:sp>
    </p:spTree>
  </p:cSld>
  <p:clrMapOvr>
    <a:masterClrMapping xmlns:a="http://schemas.openxmlformats.org/drawingml/2006/main"/>
  </p:clrMapOvr>
</p:sld>
</file>