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38cbe2d26c46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eb50ce515342fd"/>
  </p:sldMasterIdLst>
  <p:sldIdLst>
    <p:sldId xmlns:r="http://schemas.openxmlformats.org/officeDocument/2006/relationships" id="256" r:id="Rb7142dc0f438458f"/>
    <p:sldId xmlns:r="http://schemas.openxmlformats.org/officeDocument/2006/relationships" id="257" r:id="R8758536ff15c44ad"/>
    <p:sldId xmlns:r="http://schemas.openxmlformats.org/officeDocument/2006/relationships" id="258" r:id="R6b08a2d6e73947a4"/>
    <p:sldId xmlns:r="http://schemas.openxmlformats.org/officeDocument/2006/relationships" id="259" r:id="Rc13eb75ceae6404f"/>
    <p:sldId xmlns:r="http://schemas.openxmlformats.org/officeDocument/2006/relationships" id="260" r:id="Ra837e8a10d0b49ee"/>
    <p:sldId xmlns:r="http://schemas.openxmlformats.org/officeDocument/2006/relationships" id="261" r:id="Rdc0e3987d6d64786"/>
    <p:sldId xmlns:r="http://schemas.openxmlformats.org/officeDocument/2006/relationships" id="262" r:id="Rbccc3f529b6e42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b50ce515342fd" /><Relationship Type="http://schemas.openxmlformats.org/officeDocument/2006/relationships/slide" Target="/ppt/slides/slide1.xml" Id="Rb7142dc0f438458f" /><Relationship Type="http://schemas.openxmlformats.org/officeDocument/2006/relationships/slide" Target="/ppt/slides/slide2.xml" Id="R8758536ff15c44ad" /><Relationship Type="http://schemas.openxmlformats.org/officeDocument/2006/relationships/slide" Target="/ppt/slides/slide3.xml" Id="R6b08a2d6e73947a4" /><Relationship Type="http://schemas.openxmlformats.org/officeDocument/2006/relationships/slide" Target="/ppt/slides/slide4.xml" Id="Rc13eb75ceae6404f" /><Relationship Type="http://schemas.openxmlformats.org/officeDocument/2006/relationships/slide" Target="/ppt/slides/slide5.xml" Id="Ra837e8a10d0b49ee" /><Relationship Type="http://schemas.openxmlformats.org/officeDocument/2006/relationships/slide" Target="/ppt/slides/slide6.xml" Id="Rdc0e3987d6d64786" /><Relationship Type="http://schemas.openxmlformats.org/officeDocument/2006/relationships/slide" Target="/ppt/slides/slide7.xml" Id="Rbccc3f529b6e42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4cf97ab6ca43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19d7d5f234947" /><Relationship Type="http://schemas.openxmlformats.org/officeDocument/2006/relationships/theme" Target="/ppt/slideMasters/theme/theme1.xml" Id="R3a445f9b7eff43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d19d7d5f2349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28df04c5e42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4e5a897ec44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012f22f8a49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96eabf98343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3e06fb05c4b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ef99ece5441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0b0c7703e4b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KARLGÅRD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KARLGÅRD REGNSKAP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1 210 552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237 175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123 291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637 111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CASTRO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Julian Karlgård, Idrettsveien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7072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929 772 113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KARLGÅRD REGNSKAP AS</a:t>
            </a:r>
          </a:p>
        </p:txBody>
      </p:sp>
    </p:spTree>
  </p:cSld>
  <p:clrMapOvr>
    <a:masterClrMapping xmlns:a="http://schemas.openxmlformats.org/drawingml/2006/main"/>
  </p:clrMapOvr>
</p:sld>
</file>