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dd25bb856f46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db3a29274e4c8e"/>
  </p:sldMasterIdLst>
  <p:sldIdLst>
    <p:sldId xmlns:r="http://schemas.openxmlformats.org/officeDocument/2006/relationships" id="256" r:id="R8e4508bab6da4045"/>
    <p:sldId xmlns:r="http://schemas.openxmlformats.org/officeDocument/2006/relationships" id="257" r:id="R05838aa94e7b4443"/>
    <p:sldId xmlns:r="http://schemas.openxmlformats.org/officeDocument/2006/relationships" id="258" r:id="R3fbbc3167376442a"/>
    <p:sldId xmlns:r="http://schemas.openxmlformats.org/officeDocument/2006/relationships" id="259" r:id="R9de489e6104c4ee2"/>
    <p:sldId xmlns:r="http://schemas.openxmlformats.org/officeDocument/2006/relationships" id="260" r:id="Rfb0063f310734bbc"/>
    <p:sldId xmlns:r="http://schemas.openxmlformats.org/officeDocument/2006/relationships" id="261" r:id="R89bd07aae3f742d4"/>
    <p:sldId xmlns:r="http://schemas.openxmlformats.org/officeDocument/2006/relationships" id="262" r:id="R78c767783ad340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b3a29274e4c8e" /><Relationship Type="http://schemas.openxmlformats.org/officeDocument/2006/relationships/slide" Target="/ppt/slides/slide1.xml" Id="R8e4508bab6da4045" /><Relationship Type="http://schemas.openxmlformats.org/officeDocument/2006/relationships/slide" Target="/ppt/slides/slide2.xml" Id="R05838aa94e7b4443" /><Relationship Type="http://schemas.openxmlformats.org/officeDocument/2006/relationships/slide" Target="/ppt/slides/slide3.xml" Id="R3fbbc3167376442a" /><Relationship Type="http://schemas.openxmlformats.org/officeDocument/2006/relationships/slide" Target="/ppt/slides/slide4.xml" Id="R9de489e6104c4ee2" /><Relationship Type="http://schemas.openxmlformats.org/officeDocument/2006/relationships/slide" Target="/ppt/slides/slide5.xml" Id="Rfb0063f310734bbc" /><Relationship Type="http://schemas.openxmlformats.org/officeDocument/2006/relationships/slide" Target="/ppt/slides/slide6.xml" Id="R89bd07aae3f742d4" /><Relationship Type="http://schemas.openxmlformats.org/officeDocument/2006/relationships/slide" Target="/ppt/slides/slide7.xml" Id="R78c767783ad340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9139c947b4e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4890436e647b9" /><Relationship Type="http://schemas.openxmlformats.org/officeDocument/2006/relationships/theme" Target="/ppt/slideMasters/theme/theme1.xml" Id="Rac8bde43b4d546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64890436e647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192adbf5e4b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65a7c523642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565e25c24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35b3d9bf845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d97be60f946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b7c2ec0da47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b3d7997b146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GREVE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GREVE ELLIS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160B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929 741 544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