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22b9c834f41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5ce5e96ef4018"/>
  </p:sldMasterIdLst>
  <p:sldIdLst>
    <p:sldId xmlns:r="http://schemas.openxmlformats.org/officeDocument/2006/relationships" id="256" r:id="R59f49c199b7c4cf3"/>
    <p:sldId xmlns:r="http://schemas.openxmlformats.org/officeDocument/2006/relationships" id="257" r:id="R80744b2dd43c420e"/>
    <p:sldId xmlns:r="http://schemas.openxmlformats.org/officeDocument/2006/relationships" id="258" r:id="Re4af6161cc484c9b"/>
    <p:sldId xmlns:r="http://schemas.openxmlformats.org/officeDocument/2006/relationships" id="259" r:id="R695aea557350484b"/>
    <p:sldId xmlns:r="http://schemas.openxmlformats.org/officeDocument/2006/relationships" id="260" r:id="R346b6288b40442e3"/>
    <p:sldId xmlns:r="http://schemas.openxmlformats.org/officeDocument/2006/relationships" id="261" r:id="Rbc2f2cccbec44a4f"/>
    <p:sldId xmlns:r="http://schemas.openxmlformats.org/officeDocument/2006/relationships" id="262" r:id="R8ddc00da43ac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5ce5e96ef4018" /><Relationship Type="http://schemas.openxmlformats.org/officeDocument/2006/relationships/slide" Target="/ppt/slides/slide1.xml" Id="R59f49c199b7c4cf3" /><Relationship Type="http://schemas.openxmlformats.org/officeDocument/2006/relationships/slide" Target="/ppt/slides/slide2.xml" Id="R80744b2dd43c420e" /><Relationship Type="http://schemas.openxmlformats.org/officeDocument/2006/relationships/slide" Target="/ppt/slides/slide3.xml" Id="Re4af6161cc484c9b" /><Relationship Type="http://schemas.openxmlformats.org/officeDocument/2006/relationships/slide" Target="/ppt/slides/slide4.xml" Id="R695aea557350484b" /><Relationship Type="http://schemas.openxmlformats.org/officeDocument/2006/relationships/slide" Target="/ppt/slides/slide5.xml" Id="R346b6288b40442e3" /><Relationship Type="http://schemas.openxmlformats.org/officeDocument/2006/relationships/slide" Target="/ppt/slides/slide6.xml" Id="Rbc2f2cccbec44a4f" /><Relationship Type="http://schemas.openxmlformats.org/officeDocument/2006/relationships/slide" Target="/ppt/slides/slide7.xml" Id="R8ddc00da43ac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fdcbae854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dfef10f744d29" /><Relationship Type="http://schemas.openxmlformats.org/officeDocument/2006/relationships/theme" Target="/ppt/slideMasters/theme/theme1.xml" Id="R617c466909f0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4dfef10f74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fa9253ead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36393ee30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98cf3cc4e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f49448a9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ef2af05d840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140744c9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ecf4ef577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SIKVELAND GEOCONSULT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GEOCONSULT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929 702 913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