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a766089ad746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071e3f701f460c"/>
  </p:sldMasterIdLst>
  <p:sldIdLst>
    <p:sldId xmlns:r="http://schemas.openxmlformats.org/officeDocument/2006/relationships" id="256" r:id="R8651c3e03f1c4f0f"/>
    <p:sldId xmlns:r="http://schemas.openxmlformats.org/officeDocument/2006/relationships" id="257" r:id="Re5a9db8ae79446c0"/>
    <p:sldId xmlns:r="http://schemas.openxmlformats.org/officeDocument/2006/relationships" id="258" r:id="Ra1c5611c732b4a8f"/>
    <p:sldId xmlns:r="http://schemas.openxmlformats.org/officeDocument/2006/relationships" id="259" r:id="R203bb3e823134a04"/>
    <p:sldId xmlns:r="http://schemas.openxmlformats.org/officeDocument/2006/relationships" id="260" r:id="R3689c1f9a2884e21"/>
    <p:sldId xmlns:r="http://schemas.openxmlformats.org/officeDocument/2006/relationships" id="261" r:id="Rcdfb58b67e6e428a"/>
    <p:sldId xmlns:r="http://schemas.openxmlformats.org/officeDocument/2006/relationships" id="262" r:id="Rcbc30fda872e40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71e3f701f460c" /><Relationship Type="http://schemas.openxmlformats.org/officeDocument/2006/relationships/slide" Target="/ppt/slides/slide1.xml" Id="R8651c3e03f1c4f0f" /><Relationship Type="http://schemas.openxmlformats.org/officeDocument/2006/relationships/slide" Target="/ppt/slides/slide2.xml" Id="Re5a9db8ae79446c0" /><Relationship Type="http://schemas.openxmlformats.org/officeDocument/2006/relationships/slide" Target="/ppt/slides/slide3.xml" Id="Ra1c5611c732b4a8f" /><Relationship Type="http://schemas.openxmlformats.org/officeDocument/2006/relationships/slide" Target="/ppt/slides/slide4.xml" Id="R203bb3e823134a04" /><Relationship Type="http://schemas.openxmlformats.org/officeDocument/2006/relationships/slide" Target="/ppt/slides/slide5.xml" Id="R3689c1f9a2884e21" /><Relationship Type="http://schemas.openxmlformats.org/officeDocument/2006/relationships/slide" Target="/ppt/slides/slide6.xml" Id="Rcdfb58b67e6e428a" /><Relationship Type="http://schemas.openxmlformats.org/officeDocument/2006/relationships/slide" Target="/ppt/slides/slide7.xml" Id="Rcbc30fda872e40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23e8185424c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9a5bcd83f4a5a" /><Relationship Type="http://schemas.openxmlformats.org/officeDocument/2006/relationships/theme" Target="/ppt/slideMasters/theme/theme1.xml" Id="Rc9a8ef8c25dc42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49a5bcd83f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ff45a9c0a4c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311d8421c48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5f7d2649947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c03c887be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7a35a85734b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c7aec5e9c4e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a9fad0c8a44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ELDORADO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ELDORADO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4 614 619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THORSTEIN JERSIN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Osavegen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5704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rjersin@online.no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929 662 407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