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a80f8979f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71fe0f1a04276"/>
  </p:sldMasterIdLst>
  <p:sldIdLst>
    <p:sldId xmlns:r="http://schemas.openxmlformats.org/officeDocument/2006/relationships" id="256" r:id="R3d279cdc7f8c4791"/>
    <p:sldId xmlns:r="http://schemas.openxmlformats.org/officeDocument/2006/relationships" id="257" r:id="R2e2a9d07f5ae4554"/>
    <p:sldId xmlns:r="http://schemas.openxmlformats.org/officeDocument/2006/relationships" id="258" r:id="R6b3bbd264b9a4f95"/>
    <p:sldId xmlns:r="http://schemas.openxmlformats.org/officeDocument/2006/relationships" id="259" r:id="R10b495e7f4cb468e"/>
    <p:sldId xmlns:r="http://schemas.openxmlformats.org/officeDocument/2006/relationships" id="260" r:id="R39751628afca4b01"/>
    <p:sldId xmlns:r="http://schemas.openxmlformats.org/officeDocument/2006/relationships" id="261" r:id="R74e616d4ce164b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71fe0f1a04276" /><Relationship Type="http://schemas.openxmlformats.org/officeDocument/2006/relationships/slide" Target="/ppt/slides/slide1.xml" Id="R3d279cdc7f8c4791" /><Relationship Type="http://schemas.openxmlformats.org/officeDocument/2006/relationships/slide" Target="/ppt/slides/slide2.xml" Id="R2e2a9d07f5ae4554" /><Relationship Type="http://schemas.openxmlformats.org/officeDocument/2006/relationships/slide" Target="/ppt/slides/slide3.xml" Id="R6b3bbd264b9a4f95" /><Relationship Type="http://schemas.openxmlformats.org/officeDocument/2006/relationships/slide" Target="/ppt/slides/slide4.xml" Id="R10b495e7f4cb468e" /><Relationship Type="http://schemas.openxmlformats.org/officeDocument/2006/relationships/slide" Target="/ppt/slides/slide5.xml" Id="R39751628afca4b01" /><Relationship Type="http://schemas.openxmlformats.org/officeDocument/2006/relationships/slide" Target="/ppt/slides/slide6.xml" Id="R74e616d4ce164b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4801a2ba849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086c892d41b5" /><Relationship Type="http://schemas.openxmlformats.org/officeDocument/2006/relationships/theme" Target="/ppt/slideMasters/theme/theme1.xml" Id="Rb64a5f354daa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ab086c892d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502ea922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19ec1201e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482e61f6c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0f009713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4d6f410c444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73c5758b7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