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31e38d479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94b5c19ed4da3"/>
  </p:sldMasterIdLst>
  <p:sldIdLst>
    <p:sldId xmlns:r="http://schemas.openxmlformats.org/officeDocument/2006/relationships" id="256" r:id="R3c113181b8c64d84"/>
    <p:sldId xmlns:r="http://schemas.openxmlformats.org/officeDocument/2006/relationships" id="257" r:id="R0a375a66dac54fca"/>
    <p:sldId xmlns:r="http://schemas.openxmlformats.org/officeDocument/2006/relationships" id="258" r:id="R107b26816cde40b4"/>
    <p:sldId xmlns:r="http://schemas.openxmlformats.org/officeDocument/2006/relationships" id="259" r:id="R592f7bfafc5c4ebf"/>
    <p:sldId xmlns:r="http://schemas.openxmlformats.org/officeDocument/2006/relationships" id="260" r:id="Re249980f34cb4d38"/>
    <p:sldId xmlns:r="http://schemas.openxmlformats.org/officeDocument/2006/relationships" id="261" r:id="R208b7319a2b94603"/>
    <p:sldId xmlns:r="http://schemas.openxmlformats.org/officeDocument/2006/relationships" id="262" r:id="R76f521d67e2f49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94b5c19ed4da3" /><Relationship Type="http://schemas.openxmlformats.org/officeDocument/2006/relationships/slide" Target="/ppt/slides/slide1.xml" Id="R3c113181b8c64d84" /><Relationship Type="http://schemas.openxmlformats.org/officeDocument/2006/relationships/slide" Target="/ppt/slides/slide2.xml" Id="R0a375a66dac54fca" /><Relationship Type="http://schemas.openxmlformats.org/officeDocument/2006/relationships/slide" Target="/ppt/slides/slide3.xml" Id="R107b26816cde40b4" /><Relationship Type="http://schemas.openxmlformats.org/officeDocument/2006/relationships/slide" Target="/ppt/slides/slide4.xml" Id="R592f7bfafc5c4ebf" /><Relationship Type="http://schemas.openxmlformats.org/officeDocument/2006/relationships/slide" Target="/ppt/slides/slide5.xml" Id="Re249980f34cb4d38" /><Relationship Type="http://schemas.openxmlformats.org/officeDocument/2006/relationships/slide" Target="/ppt/slides/slide6.xml" Id="R208b7319a2b94603" /><Relationship Type="http://schemas.openxmlformats.org/officeDocument/2006/relationships/slide" Target="/ppt/slides/slide7.xml" Id="R76f521d67e2f49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984564cf6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68e62a1614831" /><Relationship Type="http://schemas.openxmlformats.org/officeDocument/2006/relationships/theme" Target="/ppt/slideMasters/theme/theme1.xml" Id="R5bbd3fe940d5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68e62a161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359d457be44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aa6a8dc6247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2557d3f30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01e687e214b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8bdf0fe2a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65ee1e51a43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e2a6d3e59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EILEEN MARIE LINDH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929 611 454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