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02e649ee1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d28c0007147cd"/>
  </p:sldMasterIdLst>
  <p:sldIdLst>
    <p:sldId xmlns:r="http://schemas.openxmlformats.org/officeDocument/2006/relationships" id="256" r:id="R706d3dcf8f734062"/>
    <p:sldId xmlns:r="http://schemas.openxmlformats.org/officeDocument/2006/relationships" id="257" r:id="R0fb95b410edb4dc9"/>
    <p:sldId xmlns:r="http://schemas.openxmlformats.org/officeDocument/2006/relationships" id="258" r:id="R5892b2e1d6d84e99"/>
    <p:sldId xmlns:r="http://schemas.openxmlformats.org/officeDocument/2006/relationships" id="259" r:id="Re7f415dcf2dc41a9"/>
    <p:sldId xmlns:r="http://schemas.openxmlformats.org/officeDocument/2006/relationships" id="260" r:id="R2b27486d58414926"/>
    <p:sldId xmlns:r="http://schemas.openxmlformats.org/officeDocument/2006/relationships" id="261" r:id="Rc0410b0ae03c4c13"/>
    <p:sldId xmlns:r="http://schemas.openxmlformats.org/officeDocument/2006/relationships" id="262" r:id="Rf02987f4747d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d28c0007147cd" /><Relationship Type="http://schemas.openxmlformats.org/officeDocument/2006/relationships/slide" Target="/ppt/slides/slide1.xml" Id="R706d3dcf8f734062" /><Relationship Type="http://schemas.openxmlformats.org/officeDocument/2006/relationships/slide" Target="/ppt/slides/slide2.xml" Id="R0fb95b410edb4dc9" /><Relationship Type="http://schemas.openxmlformats.org/officeDocument/2006/relationships/slide" Target="/ppt/slides/slide3.xml" Id="R5892b2e1d6d84e99" /><Relationship Type="http://schemas.openxmlformats.org/officeDocument/2006/relationships/slide" Target="/ppt/slides/slide4.xml" Id="Re7f415dcf2dc41a9" /><Relationship Type="http://schemas.openxmlformats.org/officeDocument/2006/relationships/slide" Target="/ppt/slides/slide5.xml" Id="R2b27486d58414926" /><Relationship Type="http://schemas.openxmlformats.org/officeDocument/2006/relationships/slide" Target="/ppt/slides/slide6.xml" Id="Rc0410b0ae03c4c13" /><Relationship Type="http://schemas.openxmlformats.org/officeDocument/2006/relationships/slide" Target="/ppt/slides/slide7.xml" Id="Rf02987f4747d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92ef1c4ae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8fdd09ba4455" /><Relationship Type="http://schemas.openxmlformats.org/officeDocument/2006/relationships/theme" Target="/ppt/slideMasters/theme/theme1.xml" Id="R4f0ac02149db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68fdd09ba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717dd59c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5e4756bb2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4495ccf2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f83bd70a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98b6d5868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586ea4df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ce2d23ed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FJORDHOTELL DRIFT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Smiths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