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212bb3e84e46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b5dd5c15ba4d82"/>
  </p:sldMasterIdLst>
  <p:sldIdLst>
    <p:sldId xmlns:r="http://schemas.openxmlformats.org/officeDocument/2006/relationships" id="256" r:id="Rff6b3550ff4643a0"/>
    <p:sldId xmlns:r="http://schemas.openxmlformats.org/officeDocument/2006/relationships" id="257" r:id="R837b35b2226c488e"/>
    <p:sldId xmlns:r="http://schemas.openxmlformats.org/officeDocument/2006/relationships" id="258" r:id="R9447fea2b5a14707"/>
    <p:sldId xmlns:r="http://schemas.openxmlformats.org/officeDocument/2006/relationships" id="259" r:id="R065aba0eb1154601"/>
    <p:sldId xmlns:r="http://schemas.openxmlformats.org/officeDocument/2006/relationships" id="260" r:id="R694128af79424139"/>
    <p:sldId xmlns:r="http://schemas.openxmlformats.org/officeDocument/2006/relationships" id="261" r:id="R194818951d8c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5dd5c15ba4d82" /><Relationship Type="http://schemas.openxmlformats.org/officeDocument/2006/relationships/slide" Target="/ppt/slides/slide1.xml" Id="Rff6b3550ff4643a0" /><Relationship Type="http://schemas.openxmlformats.org/officeDocument/2006/relationships/slide" Target="/ppt/slides/slide2.xml" Id="R837b35b2226c488e" /><Relationship Type="http://schemas.openxmlformats.org/officeDocument/2006/relationships/slide" Target="/ppt/slides/slide3.xml" Id="R9447fea2b5a14707" /><Relationship Type="http://schemas.openxmlformats.org/officeDocument/2006/relationships/slide" Target="/ppt/slides/slide4.xml" Id="R065aba0eb1154601" /><Relationship Type="http://schemas.openxmlformats.org/officeDocument/2006/relationships/slide" Target="/ppt/slides/slide5.xml" Id="R694128af79424139" /><Relationship Type="http://schemas.openxmlformats.org/officeDocument/2006/relationships/slide" Target="/ppt/slides/slide6.xml" Id="R194818951d8c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97509eeeb4e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f25d43e4e46a1" /><Relationship Type="http://schemas.openxmlformats.org/officeDocument/2006/relationships/theme" Target="/ppt/slideMasters/theme/theme1.xml" Id="R237e0c52d4aa41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f25d43e4e46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d68fee4824f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f66ba8d3149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016e8ad14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dcf9ea11a43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0f7691eb94f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65edb72d942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TVEDESTRAND FJORDHOTELL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 Smiths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929 578 325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FJORDHOTELL DRIFT AS</a:t>
            </a:r>
          </a:p>
        </p:txBody>
      </p:sp>
    </p:spTree>
  </p:cSld>
  <p:clrMapOvr>
    <a:masterClrMapping xmlns:a="http://schemas.openxmlformats.org/drawingml/2006/main"/>
  </p:clrMapOvr>
</p:sld>
</file>