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94b3a5dde844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9ec9d1ce5a49f8"/>
  </p:sldMasterIdLst>
  <p:sldIdLst>
    <p:sldId xmlns:r="http://schemas.openxmlformats.org/officeDocument/2006/relationships" id="256" r:id="R9e383b8cfd8b4652"/>
    <p:sldId xmlns:r="http://schemas.openxmlformats.org/officeDocument/2006/relationships" id="257" r:id="R7073902adf454d15"/>
    <p:sldId xmlns:r="http://schemas.openxmlformats.org/officeDocument/2006/relationships" id="258" r:id="R2f9d3862a2264e03"/>
    <p:sldId xmlns:r="http://schemas.openxmlformats.org/officeDocument/2006/relationships" id="259" r:id="Rf3e9c9dab8b6448a"/>
    <p:sldId xmlns:r="http://schemas.openxmlformats.org/officeDocument/2006/relationships" id="260" r:id="R08a23e0ab7d14c73"/>
    <p:sldId xmlns:r="http://schemas.openxmlformats.org/officeDocument/2006/relationships" id="261" r:id="R51a24ee3460b435c"/>
    <p:sldId xmlns:r="http://schemas.openxmlformats.org/officeDocument/2006/relationships" id="262" r:id="R6a41e6f4a4de48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ec9d1ce5a49f8" /><Relationship Type="http://schemas.openxmlformats.org/officeDocument/2006/relationships/slide" Target="/ppt/slides/slide1.xml" Id="R9e383b8cfd8b4652" /><Relationship Type="http://schemas.openxmlformats.org/officeDocument/2006/relationships/slide" Target="/ppt/slides/slide2.xml" Id="R7073902adf454d15" /><Relationship Type="http://schemas.openxmlformats.org/officeDocument/2006/relationships/slide" Target="/ppt/slides/slide3.xml" Id="R2f9d3862a2264e03" /><Relationship Type="http://schemas.openxmlformats.org/officeDocument/2006/relationships/slide" Target="/ppt/slides/slide4.xml" Id="Rf3e9c9dab8b6448a" /><Relationship Type="http://schemas.openxmlformats.org/officeDocument/2006/relationships/slide" Target="/ppt/slides/slide5.xml" Id="R08a23e0ab7d14c73" /><Relationship Type="http://schemas.openxmlformats.org/officeDocument/2006/relationships/slide" Target="/ppt/slides/slide6.xml" Id="R51a24ee3460b435c" /><Relationship Type="http://schemas.openxmlformats.org/officeDocument/2006/relationships/slide" Target="/ppt/slides/slide7.xml" Id="R6a41e6f4a4de48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efba5438644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2c27f82074066" /><Relationship Type="http://schemas.openxmlformats.org/officeDocument/2006/relationships/theme" Target="/ppt/slideMasters/theme/theme1.xml" Id="Rcda3e4286eb243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62c27f820740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9d1ed2529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924dffd7a46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e74ec453b4e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681d5a24a4d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d055aeced41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ca7f2aac94f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9ba87060e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