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7bb89c1e0f47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a81a36ec28416a"/>
  </p:sldMasterIdLst>
  <p:sldIdLst>
    <p:sldId xmlns:r="http://schemas.openxmlformats.org/officeDocument/2006/relationships" id="256" r:id="Ra534124a2d384a3d"/>
    <p:sldId xmlns:r="http://schemas.openxmlformats.org/officeDocument/2006/relationships" id="257" r:id="R67e75a3ce57242a1"/>
    <p:sldId xmlns:r="http://schemas.openxmlformats.org/officeDocument/2006/relationships" id="258" r:id="R816d848e43424b97"/>
    <p:sldId xmlns:r="http://schemas.openxmlformats.org/officeDocument/2006/relationships" id="259" r:id="Rd0e451a319ff4e72"/>
    <p:sldId xmlns:r="http://schemas.openxmlformats.org/officeDocument/2006/relationships" id="260" r:id="R3c6656e4219147d0"/>
    <p:sldId xmlns:r="http://schemas.openxmlformats.org/officeDocument/2006/relationships" id="261" r:id="Rd466d83813ea4586"/>
    <p:sldId xmlns:r="http://schemas.openxmlformats.org/officeDocument/2006/relationships" id="262" r:id="R5865639589424a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a81a36ec28416a" /><Relationship Type="http://schemas.openxmlformats.org/officeDocument/2006/relationships/slide" Target="/ppt/slides/slide1.xml" Id="Ra534124a2d384a3d" /><Relationship Type="http://schemas.openxmlformats.org/officeDocument/2006/relationships/slide" Target="/ppt/slides/slide2.xml" Id="R67e75a3ce57242a1" /><Relationship Type="http://schemas.openxmlformats.org/officeDocument/2006/relationships/slide" Target="/ppt/slides/slide3.xml" Id="R816d848e43424b97" /><Relationship Type="http://schemas.openxmlformats.org/officeDocument/2006/relationships/slide" Target="/ppt/slides/slide4.xml" Id="Rd0e451a319ff4e72" /><Relationship Type="http://schemas.openxmlformats.org/officeDocument/2006/relationships/slide" Target="/ppt/slides/slide5.xml" Id="R3c6656e4219147d0" /><Relationship Type="http://schemas.openxmlformats.org/officeDocument/2006/relationships/slide" Target="/ppt/slides/slide6.xml" Id="Rd466d83813ea4586" /><Relationship Type="http://schemas.openxmlformats.org/officeDocument/2006/relationships/slide" Target="/ppt/slides/slide7.xml" Id="R5865639589424a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8e201bafae4c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30d76b44b4580" /><Relationship Type="http://schemas.openxmlformats.org/officeDocument/2006/relationships/theme" Target="/ppt/slideMasters/theme/theme1.xml" Id="Ra0b430ed31114d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a30d76b44b45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4c754608a44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9836a161e4f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afb9a0a6b4b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a042950f344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356d14a4442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99a71968e43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66e2cc6ac45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PREGO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PREGO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662 630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2 140 161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4 002 922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KITTILSEN ANNE LISE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KITTILSEN JØRGEN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Jørgen Kittilsen, Nedre Åsenvei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3215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929 474 414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