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37fc8bf8c06480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f576bed80954057"/>
  </p:sldMasterIdLst>
  <p:sldIdLst>
    <p:sldId xmlns:r="http://schemas.openxmlformats.org/officeDocument/2006/relationships" id="256" r:id="Rbeaf0b9211954d89"/>
    <p:sldId xmlns:r="http://schemas.openxmlformats.org/officeDocument/2006/relationships" id="257" r:id="R55847521df4644f9"/>
    <p:sldId xmlns:r="http://schemas.openxmlformats.org/officeDocument/2006/relationships" id="258" r:id="Rfcc2cb80b5334c46"/>
    <p:sldId xmlns:r="http://schemas.openxmlformats.org/officeDocument/2006/relationships" id="259" r:id="R37d64b61efe5411c"/>
    <p:sldId xmlns:r="http://schemas.openxmlformats.org/officeDocument/2006/relationships" id="260" r:id="R9c0b1faf2b0f4503"/>
    <p:sldId xmlns:r="http://schemas.openxmlformats.org/officeDocument/2006/relationships" id="261" r:id="R1b27b58b027a4da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f576bed80954057" /><Relationship Type="http://schemas.openxmlformats.org/officeDocument/2006/relationships/slide" Target="/ppt/slides/slide1.xml" Id="Rbeaf0b9211954d89" /><Relationship Type="http://schemas.openxmlformats.org/officeDocument/2006/relationships/slide" Target="/ppt/slides/slide2.xml" Id="R55847521df4644f9" /><Relationship Type="http://schemas.openxmlformats.org/officeDocument/2006/relationships/slide" Target="/ppt/slides/slide3.xml" Id="Rfcc2cb80b5334c46" /><Relationship Type="http://schemas.openxmlformats.org/officeDocument/2006/relationships/slide" Target="/ppt/slides/slide4.xml" Id="R37d64b61efe5411c" /><Relationship Type="http://schemas.openxmlformats.org/officeDocument/2006/relationships/slide" Target="/ppt/slides/slide5.xml" Id="R9c0b1faf2b0f4503" /><Relationship Type="http://schemas.openxmlformats.org/officeDocument/2006/relationships/slide" Target="/ppt/slides/slide6.xml" Id="R1b27b58b027a4da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22a851b3d3a444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be66f9cca98413d" /><Relationship Type="http://schemas.openxmlformats.org/officeDocument/2006/relationships/theme" Target="/ppt/slideMasters/theme/theme1.xml" Id="R854530b6aa8a46f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be66f9cca98413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72bf821d345464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62dafe2bb5c434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286f0273cb640f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e9e1aa763b44b2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5934267fed1453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ff7604f3967452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PREGO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PREGO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PREGO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PREGO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PREGO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PREGO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Jørgen Kittilsen, Nedre Åsenvei 20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3215 Sandefjord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929 474 414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PREGO HOLDING AS</a:t>
            </a:r>
          </a:p>
        </p:txBody>
      </p:sp>
    </p:spTree>
  </p:cSld>
  <p:clrMapOvr>
    <a:masterClrMapping xmlns:a="http://schemas.openxmlformats.org/drawingml/2006/main"/>
  </p:clrMapOvr>
</p:sld>
</file>