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721bb1d1de4e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7e161b219f49a0"/>
  </p:sldMasterIdLst>
  <p:sldIdLst>
    <p:sldId xmlns:r="http://schemas.openxmlformats.org/officeDocument/2006/relationships" id="256" r:id="R3d4f84b2741c4864"/>
    <p:sldId xmlns:r="http://schemas.openxmlformats.org/officeDocument/2006/relationships" id="257" r:id="R9b67b31383b248ab"/>
    <p:sldId xmlns:r="http://schemas.openxmlformats.org/officeDocument/2006/relationships" id="258" r:id="R9b16e355fdf0493d"/>
    <p:sldId xmlns:r="http://schemas.openxmlformats.org/officeDocument/2006/relationships" id="259" r:id="Rd643ddc6fa5346e1"/>
    <p:sldId xmlns:r="http://schemas.openxmlformats.org/officeDocument/2006/relationships" id="260" r:id="Rdf2517f72aed4be6"/>
    <p:sldId xmlns:r="http://schemas.openxmlformats.org/officeDocument/2006/relationships" id="261" r:id="Rd0b997452de6437b"/>
    <p:sldId xmlns:r="http://schemas.openxmlformats.org/officeDocument/2006/relationships" id="262" r:id="R975fd50b3b804e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7e161b219f49a0" /><Relationship Type="http://schemas.openxmlformats.org/officeDocument/2006/relationships/slide" Target="/ppt/slides/slide1.xml" Id="R3d4f84b2741c4864" /><Relationship Type="http://schemas.openxmlformats.org/officeDocument/2006/relationships/slide" Target="/ppt/slides/slide2.xml" Id="R9b67b31383b248ab" /><Relationship Type="http://schemas.openxmlformats.org/officeDocument/2006/relationships/slide" Target="/ppt/slides/slide3.xml" Id="R9b16e355fdf0493d" /><Relationship Type="http://schemas.openxmlformats.org/officeDocument/2006/relationships/slide" Target="/ppt/slides/slide4.xml" Id="Rd643ddc6fa5346e1" /><Relationship Type="http://schemas.openxmlformats.org/officeDocument/2006/relationships/slide" Target="/ppt/slides/slide5.xml" Id="Rdf2517f72aed4be6" /><Relationship Type="http://schemas.openxmlformats.org/officeDocument/2006/relationships/slide" Target="/ppt/slides/slide6.xml" Id="Rd0b997452de6437b" /><Relationship Type="http://schemas.openxmlformats.org/officeDocument/2006/relationships/slide" Target="/ppt/slides/slide7.xml" Id="R975fd50b3b804e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37e64cdd8b46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e8fbe43eac441a" /><Relationship Type="http://schemas.openxmlformats.org/officeDocument/2006/relationships/theme" Target="/ppt/slideMasters/theme/theme1.xml" Id="Raf41b919aa4240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e8fbe43eac44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da865d05a40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322b081e1f48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e061355cf24c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eb61d7f9040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f63eca51946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bc65140ea344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02d6f9d6d4f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OTER AS ble etablert [år] og holder til i Dovre.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−19 594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6 986 389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10 536 604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12 636 604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BERGET AUDUN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Tytingbakken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2662 Dovre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929 465 326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OTER AS</a:t>
            </a:r>
          </a:p>
        </p:txBody>
      </p:sp>
    </p:spTree>
  </p:cSld>
  <p:clrMapOvr>
    <a:masterClrMapping xmlns:a="http://schemas.openxmlformats.org/drawingml/2006/main"/>
  </p:clrMapOvr>
</p:sld>
</file>