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9097eed9a4a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a7fbce8354dd8"/>
  </p:sldMasterIdLst>
  <p:sldIdLst>
    <p:sldId xmlns:r="http://schemas.openxmlformats.org/officeDocument/2006/relationships" id="256" r:id="R1f8f0c21a7944b5d"/>
    <p:sldId xmlns:r="http://schemas.openxmlformats.org/officeDocument/2006/relationships" id="257" r:id="Rb9a991efcb4f4332"/>
    <p:sldId xmlns:r="http://schemas.openxmlformats.org/officeDocument/2006/relationships" id="258" r:id="R077d7b93231d45a1"/>
    <p:sldId xmlns:r="http://schemas.openxmlformats.org/officeDocument/2006/relationships" id="259" r:id="Rd34635f55aac4d91"/>
    <p:sldId xmlns:r="http://schemas.openxmlformats.org/officeDocument/2006/relationships" id="260" r:id="Ra97d55e70ac54c36"/>
    <p:sldId xmlns:r="http://schemas.openxmlformats.org/officeDocument/2006/relationships" id="261" r:id="Rbc2c0e85af0b4b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a7fbce8354dd8" /><Relationship Type="http://schemas.openxmlformats.org/officeDocument/2006/relationships/slide" Target="/ppt/slides/slide1.xml" Id="R1f8f0c21a7944b5d" /><Relationship Type="http://schemas.openxmlformats.org/officeDocument/2006/relationships/slide" Target="/ppt/slides/slide2.xml" Id="Rb9a991efcb4f4332" /><Relationship Type="http://schemas.openxmlformats.org/officeDocument/2006/relationships/slide" Target="/ppt/slides/slide3.xml" Id="R077d7b93231d45a1" /><Relationship Type="http://schemas.openxmlformats.org/officeDocument/2006/relationships/slide" Target="/ppt/slides/slide4.xml" Id="Rd34635f55aac4d91" /><Relationship Type="http://schemas.openxmlformats.org/officeDocument/2006/relationships/slide" Target="/ppt/slides/slide5.xml" Id="Ra97d55e70ac54c36" /><Relationship Type="http://schemas.openxmlformats.org/officeDocument/2006/relationships/slide" Target="/ppt/slides/slide6.xml" Id="Rbc2c0e85af0b4b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4978bf8a4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8e4f37bb14cb8" /><Relationship Type="http://schemas.openxmlformats.org/officeDocument/2006/relationships/theme" Target="/ppt/slideMasters/theme/theme1.xml" Id="Rd55d616318a7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68e4f37bb1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691d05c84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00d2a3c0248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f42d802d149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64a629422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f253e660546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0bcaf928f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Tytingbakken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2662 Dovre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929 465 326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