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583e6c878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2dc3be3b94c07"/>
  </p:sldMasterIdLst>
  <p:sldIdLst>
    <p:sldId xmlns:r="http://schemas.openxmlformats.org/officeDocument/2006/relationships" id="256" r:id="R5cddd349fe4446d8"/>
    <p:sldId xmlns:r="http://schemas.openxmlformats.org/officeDocument/2006/relationships" id="257" r:id="R6df7c8720c734178"/>
    <p:sldId xmlns:r="http://schemas.openxmlformats.org/officeDocument/2006/relationships" id="258" r:id="R7727a9a8c19f441d"/>
    <p:sldId xmlns:r="http://schemas.openxmlformats.org/officeDocument/2006/relationships" id="259" r:id="Rac0347b976024de9"/>
    <p:sldId xmlns:r="http://schemas.openxmlformats.org/officeDocument/2006/relationships" id="260" r:id="Ra22b18d26f6e4644"/>
    <p:sldId xmlns:r="http://schemas.openxmlformats.org/officeDocument/2006/relationships" id="261" r:id="R4587961ace6d4ce6"/>
    <p:sldId xmlns:r="http://schemas.openxmlformats.org/officeDocument/2006/relationships" id="262" r:id="Re36ec8f61e55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2dc3be3b94c07" /><Relationship Type="http://schemas.openxmlformats.org/officeDocument/2006/relationships/slide" Target="/ppt/slides/slide1.xml" Id="R5cddd349fe4446d8" /><Relationship Type="http://schemas.openxmlformats.org/officeDocument/2006/relationships/slide" Target="/ppt/slides/slide2.xml" Id="R6df7c8720c734178" /><Relationship Type="http://schemas.openxmlformats.org/officeDocument/2006/relationships/slide" Target="/ppt/slides/slide3.xml" Id="R7727a9a8c19f441d" /><Relationship Type="http://schemas.openxmlformats.org/officeDocument/2006/relationships/slide" Target="/ppt/slides/slide4.xml" Id="Rac0347b976024de9" /><Relationship Type="http://schemas.openxmlformats.org/officeDocument/2006/relationships/slide" Target="/ppt/slides/slide5.xml" Id="Ra22b18d26f6e4644" /><Relationship Type="http://schemas.openxmlformats.org/officeDocument/2006/relationships/slide" Target="/ppt/slides/slide6.xml" Id="R4587961ace6d4ce6" /><Relationship Type="http://schemas.openxmlformats.org/officeDocument/2006/relationships/slide" Target="/ppt/slides/slide7.xml" Id="Re36ec8f61e55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59735559b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f94c688d45c6" /><Relationship Type="http://schemas.openxmlformats.org/officeDocument/2006/relationships/theme" Target="/ppt/slideMasters/theme/theme1.xml" Id="R528f0df8094c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3f94c688d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e41c44cdc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78689eab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c449fe86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1b9a6f69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b92a0c26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2ca546fc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8a0380a2d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