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297848bad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047523db34e2a"/>
  </p:sldMasterIdLst>
  <p:sldIdLst>
    <p:sldId xmlns:r="http://schemas.openxmlformats.org/officeDocument/2006/relationships" id="256" r:id="R5b9c3cd04c52458d"/>
    <p:sldId xmlns:r="http://schemas.openxmlformats.org/officeDocument/2006/relationships" id="257" r:id="Rf048ec1697d64d1d"/>
    <p:sldId xmlns:r="http://schemas.openxmlformats.org/officeDocument/2006/relationships" id="258" r:id="R593480fb89684f63"/>
    <p:sldId xmlns:r="http://schemas.openxmlformats.org/officeDocument/2006/relationships" id="259" r:id="Rdf309c609c634fc7"/>
    <p:sldId xmlns:r="http://schemas.openxmlformats.org/officeDocument/2006/relationships" id="260" r:id="Rc8280f1dba954327"/>
    <p:sldId xmlns:r="http://schemas.openxmlformats.org/officeDocument/2006/relationships" id="261" r:id="Rf67039b2dae146c2"/>
    <p:sldId xmlns:r="http://schemas.openxmlformats.org/officeDocument/2006/relationships" id="262" r:id="R9ce4d479c3b8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047523db34e2a" /><Relationship Type="http://schemas.openxmlformats.org/officeDocument/2006/relationships/slide" Target="/ppt/slides/slide1.xml" Id="R5b9c3cd04c52458d" /><Relationship Type="http://schemas.openxmlformats.org/officeDocument/2006/relationships/slide" Target="/ppt/slides/slide2.xml" Id="Rf048ec1697d64d1d" /><Relationship Type="http://schemas.openxmlformats.org/officeDocument/2006/relationships/slide" Target="/ppt/slides/slide3.xml" Id="R593480fb89684f63" /><Relationship Type="http://schemas.openxmlformats.org/officeDocument/2006/relationships/slide" Target="/ppt/slides/slide4.xml" Id="Rdf309c609c634fc7" /><Relationship Type="http://schemas.openxmlformats.org/officeDocument/2006/relationships/slide" Target="/ppt/slides/slide5.xml" Id="Rc8280f1dba954327" /><Relationship Type="http://schemas.openxmlformats.org/officeDocument/2006/relationships/slide" Target="/ppt/slides/slide6.xml" Id="Rf67039b2dae146c2" /><Relationship Type="http://schemas.openxmlformats.org/officeDocument/2006/relationships/slide" Target="/ppt/slides/slide7.xml" Id="R9ce4d479c3b8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eb339b121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3c9980d94ef3" /><Relationship Type="http://schemas.openxmlformats.org/officeDocument/2006/relationships/theme" Target="/ppt/slideMasters/theme/theme1.xml" Id="Rae7145de1239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63c9980d9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884f31cd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a3c6dd7a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e958918b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210199953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f8aface21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18e70ebd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47471641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