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044b0b5df4b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e4a4af0d748aa"/>
  </p:sldMasterIdLst>
  <p:sldIdLst>
    <p:sldId xmlns:r="http://schemas.openxmlformats.org/officeDocument/2006/relationships" id="256" r:id="Rb84e9a58030343db"/>
    <p:sldId xmlns:r="http://schemas.openxmlformats.org/officeDocument/2006/relationships" id="257" r:id="R670dc491091e49c0"/>
    <p:sldId xmlns:r="http://schemas.openxmlformats.org/officeDocument/2006/relationships" id="258" r:id="R47f18a2726bd4ed0"/>
    <p:sldId xmlns:r="http://schemas.openxmlformats.org/officeDocument/2006/relationships" id="259" r:id="Ra49d10f969b14d81"/>
    <p:sldId xmlns:r="http://schemas.openxmlformats.org/officeDocument/2006/relationships" id="260" r:id="R48034f1878e54c70"/>
    <p:sldId xmlns:r="http://schemas.openxmlformats.org/officeDocument/2006/relationships" id="261" r:id="R6fa09f4767144f98"/>
    <p:sldId xmlns:r="http://schemas.openxmlformats.org/officeDocument/2006/relationships" id="262" r:id="R7c91e9dbe837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e4a4af0d748aa" /><Relationship Type="http://schemas.openxmlformats.org/officeDocument/2006/relationships/slide" Target="/ppt/slides/slide1.xml" Id="Rb84e9a58030343db" /><Relationship Type="http://schemas.openxmlformats.org/officeDocument/2006/relationships/slide" Target="/ppt/slides/slide2.xml" Id="R670dc491091e49c0" /><Relationship Type="http://schemas.openxmlformats.org/officeDocument/2006/relationships/slide" Target="/ppt/slides/slide3.xml" Id="R47f18a2726bd4ed0" /><Relationship Type="http://schemas.openxmlformats.org/officeDocument/2006/relationships/slide" Target="/ppt/slides/slide4.xml" Id="Ra49d10f969b14d81" /><Relationship Type="http://schemas.openxmlformats.org/officeDocument/2006/relationships/slide" Target="/ppt/slides/slide5.xml" Id="R48034f1878e54c70" /><Relationship Type="http://schemas.openxmlformats.org/officeDocument/2006/relationships/slide" Target="/ppt/slides/slide6.xml" Id="R6fa09f4767144f98" /><Relationship Type="http://schemas.openxmlformats.org/officeDocument/2006/relationships/slide" Target="/ppt/slides/slide7.xml" Id="R7c91e9dbe837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b63a0fd08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ed8294ba44ce" /><Relationship Type="http://schemas.openxmlformats.org/officeDocument/2006/relationships/theme" Target="/ppt/slideMasters/theme/theme1.xml" Id="R56fc9852bd89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2ed8294ba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f1aa032d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e435f9c9f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a02510f5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6093651ac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8031fadc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b2d8f4964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51f410a13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115 664 821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128 345 515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TARJE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