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a66b19184b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8cf7cd73143a7"/>
  </p:sldMasterIdLst>
  <p:sldIdLst>
    <p:sldId xmlns:r="http://schemas.openxmlformats.org/officeDocument/2006/relationships" id="256" r:id="R1c4a9571fe3f46ab"/>
    <p:sldId xmlns:r="http://schemas.openxmlformats.org/officeDocument/2006/relationships" id="257" r:id="Re226b2b167be43cf"/>
    <p:sldId xmlns:r="http://schemas.openxmlformats.org/officeDocument/2006/relationships" id="258" r:id="R9b6c7e1ac1c04ba1"/>
    <p:sldId xmlns:r="http://schemas.openxmlformats.org/officeDocument/2006/relationships" id="259" r:id="R26a4c6ce0eab4593"/>
    <p:sldId xmlns:r="http://schemas.openxmlformats.org/officeDocument/2006/relationships" id="260" r:id="Rc9b53ce588a4427c"/>
    <p:sldId xmlns:r="http://schemas.openxmlformats.org/officeDocument/2006/relationships" id="261" r:id="Rd5534106b7ff4a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8cf7cd73143a7" /><Relationship Type="http://schemas.openxmlformats.org/officeDocument/2006/relationships/slide" Target="/ppt/slides/slide1.xml" Id="R1c4a9571fe3f46ab" /><Relationship Type="http://schemas.openxmlformats.org/officeDocument/2006/relationships/slide" Target="/ppt/slides/slide2.xml" Id="Re226b2b167be43cf" /><Relationship Type="http://schemas.openxmlformats.org/officeDocument/2006/relationships/slide" Target="/ppt/slides/slide3.xml" Id="R9b6c7e1ac1c04ba1" /><Relationship Type="http://schemas.openxmlformats.org/officeDocument/2006/relationships/slide" Target="/ppt/slides/slide4.xml" Id="R26a4c6ce0eab4593" /><Relationship Type="http://schemas.openxmlformats.org/officeDocument/2006/relationships/slide" Target="/ppt/slides/slide5.xml" Id="Rc9b53ce588a4427c" /><Relationship Type="http://schemas.openxmlformats.org/officeDocument/2006/relationships/slide" Target="/ppt/slides/slide6.xml" Id="Rd5534106b7ff4a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55d8fa40d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88ffa2d10458f" /><Relationship Type="http://schemas.openxmlformats.org/officeDocument/2006/relationships/theme" Target="/ppt/slideMasters/theme/theme1.xml" Id="R3c8ea828892a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88ffa2d10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e8b6be46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5c09b67b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b0b5639d6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e7d173b3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a521c00bb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04521ea6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Bassengvegen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BRAABRO AS</a:t>
            </a:r>
          </a:p>
        </p:txBody>
      </p:sp>
    </p:spTree>
  </p:cSld>
  <p:clrMapOvr>
    <a:masterClrMapping xmlns:a="http://schemas.openxmlformats.org/drawingml/2006/main"/>
  </p:clrMapOvr>
</p:sld>
</file>