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5f93f176264b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e074f1cd074685"/>
  </p:sldMasterIdLst>
  <p:sldIdLst>
    <p:sldId xmlns:r="http://schemas.openxmlformats.org/officeDocument/2006/relationships" id="256" r:id="Rab8d178c4f4d40af"/>
    <p:sldId xmlns:r="http://schemas.openxmlformats.org/officeDocument/2006/relationships" id="257" r:id="R7da3e2f4ad524882"/>
    <p:sldId xmlns:r="http://schemas.openxmlformats.org/officeDocument/2006/relationships" id="258" r:id="R6f17ff00001547fa"/>
    <p:sldId xmlns:r="http://schemas.openxmlformats.org/officeDocument/2006/relationships" id="259" r:id="Rcef1103d04cf4bab"/>
    <p:sldId xmlns:r="http://schemas.openxmlformats.org/officeDocument/2006/relationships" id="260" r:id="R979bfd09210a4567"/>
    <p:sldId xmlns:r="http://schemas.openxmlformats.org/officeDocument/2006/relationships" id="261" r:id="R6cb817b91c774948"/>
    <p:sldId xmlns:r="http://schemas.openxmlformats.org/officeDocument/2006/relationships" id="262" r:id="R67cc6de7865947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074f1cd074685" /><Relationship Type="http://schemas.openxmlformats.org/officeDocument/2006/relationships/slide" Target="/ppt/slides/slide1.xml" Id="Rab8d178c4f4d40af" /><Relationship Type="http://schemas.openxmlformats.org/officeDocument/2006/relationships/slide" Target="/ppt/slides/slide2.xml" Id="R7da3e2f4ad524882" /><Relationship Type="http://schemas.openxmlformats.org/officeDocument/2006/relationships/slide" Target="/ppt/slides/slide3.xml" Id="R6f17ff00001547fa" /><Relationship Type="http://schemas.openxmlformats.org/officeDocument/2006/relationships/slide" Target="/ppt/slides/slide4.xml" Id="Rcef1103d04cf4bab" /><Relationship Type="http://schemas.openxmlformats.org/officeDocument/2006/relationships/slide" Target="/ppt/slides/slide5.xml" Id="R979bfd09210a4567" /><Relationship Type="http://schemas.openxmlformats.org/officeDocument/2006/relationships/slide" Target="/ppt/slides/slide6.xml" Id="R6cb817b91c774948" /><Relationship Type="http://schemas.openxmlformats.org/officeDocument/2006/relationships/slide" Target="/ppt/slides/slide7.xml" Id="R67cc6de7865947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c927f981a4f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30bc7716a46a9" /><Relationship Type="http://schemas.openxmlformats.org/officeDocument/2006/relationships/theme" Target="/ppt/slideMasters/theme/theme1.xml" Id="R585d4ef3e8b247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30bc7716a46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2efff94d142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639dfb4964b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38fb4053c4d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3870f480247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d771a657143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59baf0eef47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f55a066d548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HFK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HFK INVEST AS ble etablert [år] og holder til i Sørumsand.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433 292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2 429 801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KVEEN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STANDAL KVEEN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Trekryperstien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1920 Sørumsand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929 381 920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