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7fcf120276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429bf663674ea4"/>
  </p:sldMasterIdLst>
  <p:sldIdLst>
    <p:sldId xmlns:r="http://schemas.openxmlformats.org/officeDocument/2006/relationships" id="256" r:id="Rfb6af3e49bcd4d91"/>
    <p:sldId xmlns:r="http://schemas.openxmlformats.org/officeDocument/2006/relationships" id="257" r:id="Rdb4b533993b24de5"/>
    <p:sldId xmlns:r="http://schemas.openxmlformats.org/officeDocument/2006/relationships" id="258" r:id="Rb754141b39f74873"/>
    <p:sldId xmlns:r="http://schemas.openxmlformats.org/officeDocument/2006/relationships" id="259" r:id="Rbe7cfbc68f4746f6"/>
    <p:sldId xmlns:r="http://schemas.openxmlformats.org/officeDocument/2006/relationships" id="260" r:id="Rdf351ed399d849ac"/>
    <p:sldId xmlns:r="http://schemas.openxmlformats.org/officeDocument/2006/relationships" id="261" r:id="Rfb4b6d7dfd4649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29bf663674ea4" /><Relationship Type="http://schemas.openxmlformats.org/officeDocument/2006/relationships/slide" Target="/ppt/slides/slide1.xml" Id="Rfb6af3e49bcd4d91" /><Relationship Type="http://schemas.openxmlformats.org/officeDocument/2006/relationships/slide" Target="/ppt/slides/slide2.xml" Id="Rdb4b533993b24de5" /><Relationship Type="http://schemas.openxmlformats.org/officeDocument/2006/relationships/slide" Target="/ppt/slides/slide3.xml" Id="Rb754141b39f74873" /><Relationship Type="http://schemas.openxmlformats.org/officeDocument/2006/relationships/slide" Target="/ppt/slides/slide4.xml" Id="Rbe7cfbc68f4746f6" /><Relationship Type="http://schemas.openxmlformats.org/officeDocument/2006/relationships/slide" Target="/ppt/slides/slide5.xml" Id="Rdf351ed399d849ac" /><Relationship Type="http://schemas.openxmlformats.org/officeDocument/2006/relationships/slide" Target="/ppt/slides/slide6.xml" Id="Rfb4b6d7dfd4649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562b15368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96fa759d049e7" /><Relationship Type="http://schemas.openxmlformats.org/officeDocument/2006/relationships/theme" Target="/ppt/slideMasters/theme/theme1.xml" Id="R2689f60a454b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c96fa759d049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0c0e0bd4443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33dddc1d442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b429df37d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c1f5fbf92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3f87ea2b644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1897c87b54e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