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8a908c7c9a4e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3f654acb948e7"/>
  </p:sldMasterIdLst>
  <p:sldIdLst>
    <p:sldId xmlns:r="http://schemas.openxmlformats.org/officeDocument/2006/relationships" id="256" r:id="R5cc1d65d01dc4b3a"/>
    <p:sldId xmlns:r="http://schemas.openxmlformats.org/officeDocument/2006/relationships" id="257" r:id="Ra6a77401e34f44f3"/>
    <p:sldId xmlns:r="http://schemas.openxmlformats.org/officeDocument/2006/relationships" id="258" r:id="R2bf21245c8ea4317"/>
    <p:sldId xmlns:r="http://schemas.openxmlformats.org/officeDocument/2006/relationships" id="259" r:id="R25eaf397f77449b6"/>
    <p:sldId xmlns:r="http://schemas.openxmlformats.org/officeDocument/2006/relationships" id="260" r:id="Rb189c133305a4067"/>
    <p:sldId xmlns:r="http://schemas.openxmlformats.org/officeDocument/2006/relationships" id="261" r:id="R9b9cd070c2e54955"/>
    <p:sldId xmlns:r="http://schemas.openxmlformats.org/officeDocument/2006/relationships" id="262" r:id="R2af4f586bdd9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3f654acb948e7" /><Relationship Type="http://schemas.openxmlformats.org/officeDocument/2006/relationships/slide" Target="/ppt/slides/slide1.xml" Id="R5cc1d65d01dc4b3a" /><Relationship Type="http://schemas.openxmlformats.org/officeDocument/2006/relationships/slide" Target="/ppt/slides/slide2.xml" Id="Ra6a77401e34f44f3" /><Relationship Type="http://schemas.openxmlformats.org/officeDocument/2006/relationships/slide" Target="/ppt/slides/slide3.xml" Id="R2bf21245c8ea4317" /><Relationship Type="http://schemas.openxmlformats.org/officeDocument/2006/relationships/slide" Target="/ppt/slides/slide4.xml" Id="R25eaf397f77449b6" /><Relationship Type="http://schemas.openxmlformats.org/officeDocument/2006/relationships/slide" Target="/ppt/slides/slide5.xml" Id="Rb189c133305a4067" /><Relationship Type="http://schemas.openxmlformats.org/officeDocument/2006/relationships/slide" Target="/ppt/slides/slide6.xml" Id="R9b9cd070c2e54955" /><Relationship Type="http://schemas.openxmlformats.org/officeDocument/2006/relationships/slide" Target="/ppt/slides/slide7.xml" Id="R2af4f586bdd9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96f0028684c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4280d9ff94191" /><Relationship Type="http://schemas.openxmlformats.org/officeDocument/2006/relationships/theme" Target="/ppt/slideMasters/theme/theme1.xml" Id="Rc3a98559299c42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4280d9ff9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2abf4587e4e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6371eb51b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7f2781a014c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5bb44dfe74a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f3b451860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8aabd75ba49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4c14f87ab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CHH HOLDING BODØ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CHH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CHH HOLDING BODØ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CHH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CHH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CHH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−409 717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−84 361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CHH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LØKSTI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MARTIN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CHH HOLDING BODØ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Rensåsgata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8005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929 337 425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CHH HOLDING BODØ AS</a:t>
            </a:r>
          </a:p>
        </p:txBody>
      </p:sp>
    </p:spTree>
  </p:cSld>
  <p:clrMapOvr>
    <a:masterClrMapping xmlns:a="http://schemas.openxmlformats.org/drawingml/2006/main"/>
  </p:clrMapOvr>
</p:sld>
</file>