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74776cfbc49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b0dbbbb07447ae"/>
  </p:sldMasterIdLst>
  <p:sldIdLst>
    <p:sldId xmlns:r="http://schemas.openxmlformats.org/officeDocument/2006/relationships" id="256" r:id="Rd5f22bc538084923"/>
    <p:sldId xmlns:r="http://schemas.openxmlformats.org/officeDocument/2006/relationships" id="257" r:id="R5dd459ddf4d14b57"/>
    <p:sldId xmlns:r="http://schemas.openxmlformats.org/officeDocument/2006/relationships" id="258" r:id="R06bfc3ec2a2c4638"/>
    <p:sldId xmlns:r="http://schemas.openxmlformats.org/officeDocument/2006/relationships" id="259" r:id="R06cb5bf539974cfd"/>
    <p:sldId xmlns:r="http://schemas.openxmlformats.org/officeDocument/2006/relationships" id="260" r:id="Rb4b4f5ccbee742a5"/>
    <p:sldId xmlns:r="http://schemas.openxmlformats.org/officeDocument/2006/relationships" id="261" r:id="Rbedea9565da848bd"/>
    <p:sldId xmlns:r="http://schemas.openxmlformats.org/officeDocument/2006/relationships" id="262" r:id="R5020aabd215441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0dbbbb07447ae" /><Relationship Type="http://schemas.openxmlformats.org/officeDocument/2006/relationships/slide" Target="/ppt/slides/slide1.xml" Id="Rd5f22bc538084923" /><Relationship Type="http://schemas.openxmlformats.org/officeDocument/2006/relationships/slide" Target="/ppt/slides/slide2.xml" Id="R5dd459ddf4d14b57" /><Relationship Type="http://schemas.openxmlformats.org/officeDocument/2006/relationships/slide" Target="/ppt/slides/slide3.xml" Id="R06bfc3ec2a2c4638" /><Relationship Type="http://schemas.openxmlformats.org/officeDocument/2006/relationships/slide" Target="/ppt/slides/slide4.xml" Id="R06cb5bf539974cfd" /><Relationship Type="http://schemas.openxmlformats.org/officeDocument/2006/relationships/slide" Target="/ppt/slides/slide5.xml" Id="Rb4b4f5ccbee742a5" /><Relationship Type="http://schemas.openxmlformats.org/officeDocument/2006/relationships/slide" Target="/ppt/slides/slide6.xml" Id="Rbedea9565da848bd" /><Relationship Type="http://schemas.openxmlformats.org/officeDocument/2006/relationships/slide" Target="/ppt/slides/slide7.xml" Id="R5020aabd215441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13d5b4eb541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c11359e14a8b" /><Relationship Type="http://schemas.openxmlformats.org/officeDocument/2006/relationships/theme" Target="/ppt/slideMasters/theme/theme1.xml" Id="Rf15c7bcdf09f4b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0cc11359e14a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c6470246d45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40b8b2d50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8ed4347da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79143b5c74c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61648ac32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e9519b50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f5c0af8ce48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FRAUNAR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−597 063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−847 009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87 543 546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88 021 366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BAGGINS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FRAUNAR INVEST AS</a:t>
            </a:r>
          </a:p>
        </p:txBody>
      </p:sp>
    </p:spTree>
  </p:cSld>
  <p:clrMapOvr>
    <a:masterClrMapping xmlns:a="http://schemas.openxmlformats.org/drawingml/2006/main"/>
  </p:clrMapOvr>
</p:sld>
</file>