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9c21dda8dd42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9d814138c42ae"/>
  </p:sldMasterIdLst>
  <p:sldIdLst>
    <p:sldId xmlns:r="http://schemas.openxmlformats.org/officeDocument/2006/relationships" id="256" r:id="Rba89598c6c044eca"/>
    <p:sldId xmlns:r="http://schemas.openxmlformats.org/officeDocument/2006/relationships" id="257" r:id="R1bbfb8459b494a55"/>
    <p:sldId xmlns:r="http://schemas.openxmlformats.org/officeDocument/2006/relationships" id="258" r:id="Rff92e9609bba4b37"/>
    <p:sldId xmlns:r="http://schemas.openxmlformats.org/officeDocument/2006/relationships" id="259" r:id="R5fc973d57cdb4b00"/>
    <p:sldId xmlns:r="http://schemas.openxmlformats.org/officeDocument/2006/relationships" id="260" r:id="Rd9f092a853b1484a"/>
    <p:sldId xmlns:r="http://schemas.openxmlformats.org/officeDocument/2006/relationships" id="261" r:id="R785d171230024acc"/>
    <p:sldId xmlns:r="http://schemas.openxmlformats.org/officeDocument/2006/relationships" id="262" r:id="R62c23e55c1ec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9d814138c42ae" /><Relationship Type="http://schemas.openxmlformats.org/officeDocument/2006/relationships/slide" Target="/ppt/slides/slide1.xml" Id="Rba89598c6c044eca" /><Relationship Type="http://schemas.openxmlformats.org/officeDocument/2006/relationships/slide" Target="/ppt/slides/slide2.xml" Id="R1bbfb8459b494a55" /><Relationship Type="http://schemas.openxmlformats.org/officeDocument/2006/relationships/slide" Target="/ppt/slides/slide3.xml" Id="Rff92e9609bba4b37" /><Relationship Type="http://schemas.openxmlformats.org/officeDocument/2006/relationships/slide" Target="/ppt/slides/slide4.xml" Id="R5fc973d57cdb4b00" /><Relationship Type="http://schemas.openxmlformats.org/officeDocument/2006/relationships/slide" Target="/ppt/slides/slide5.xml" Id="Rd9f092a853b1484a" /><Relationship Type="http://schemas.openxmlformats.org/officeDocument/2006/relationships/slide" Target="/ppt/slides/slide6.xml" Id="R785d171230024acc" /><Relationship Type="http://schemas.openxmlformats.org/officeDocument/2006/relationships/slide" Target="/ppt/slides/slide7.xml" Id="R62c23e55c1ec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6ee9897d340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8d269318847b7" /><Relationship Type="http://schemas.openxmlformats.org/officeDocument/2006/relationships/theme" Target="/ppt/slideMasters/theme/theme1.xml" Id="R54745e073c1f4e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88d2693188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c7bc8bbab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c78f9fbc4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9678922264f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47ee6b64040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b97c03a75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7c24fee5342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df4cceeba48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HCM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HCM GROUP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−3 204 119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7 007 317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60 579 726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COX MERETE OFTEDAHL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Nærlandsvågen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929 304 683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