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7fb00b61f544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5861c435954a6a"/>
  </p:sldMasterIdLst>
  <p:sldIdLst>
    <p:sldId xmlns:r="http://schemas.openxmlformats.org/officeDocument/2006/relationships" id="256" r:id="R6bbfeb1d610d477b"/>
    <p:sldId xmlns:r="http://schemas.openxmlformats.org/officeDocument/2006/relationships" id="257" r:id="Rb5f8254880b642df"/>
    <p:sldId xmlns:r="http://schemas.openxmlformats.org/officeDocument/2006/relationships" id="258" r:id="R1c92b246e8bf4472"/>
    <p:sldId xmlns:r="http://schemas.openxmlformats.org/officeDocument/2006/relationships" id="259" r:id="Re7320bed25804266"/>
    <p:sldId xmlns:r="http://schemas.openxmlformats.org/officeDocument/2006/relationships" id="260" r:id="Rfbab0d0702fc43a5"/>
    <p:sldId xmlns:r="http://schemas.openxmlformats.org/officeDocument/2006/relationships" id="261" r:id="R14a2adcac3ba43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5861c435954a6a" /><Relationship Type="http://schemas.openxmlformats.org/officeDocument/2006/relationships/slide" Target="/ppt/slides/slide1.xml" Id="R6bbfeb1d610d477b" /><Relationship Type="http://schemas.openxmlformats.org/officeDocument/2006/relationships/slide" Target="/ppt/slides/slide2.xml" Id="Rb5f8254880b642df" /><Relationship Type="http://schemas.openxmlformats.org/officeDocument/2006/relationships/slide" Target="/ppt/slides/slide3.xml" Id="R1c92b246e8bf4472" /><Relationship Type="http://schemas.openxmlformats.org/officeDocument/2006/relationships/slide" Target="/ppt/slides/slide4.xml" Id="Re7320bed25804266" /><Relationship Type="http://schemas.openxmlformats.org/officeDocument/2006/relationships/slide" Target="/ppt/slides/slide5.xml" Id="Rfbab0d0702fc43a5" /><Relationship Type="http://schemas.openxmlformats.org/officeDocument/2006/relationships/slide" Target="/ppt/slides/slide6.xml" Id="R14a2adcac3ba43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2d439ec2ed4d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12aa520d904c04" /><Relationship Type="http://schemas.openxmlformats.org/officeDocument/2006/relationships/theme" Target="/ppt/slideMasters/theme/theme1.xml" Id="Rc6248fad603942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12aa520d904c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53199748b843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7ada552bbc4a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1841e981804d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8d12116b664d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9dbf68049240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eeb415b74f4c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HCM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HCM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HCM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HCM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HCM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HCM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Nærlandsvågen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4160 Finnøy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929 304 683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HCM GROUP AS</a:t>
            </a:r>
          </a:p>
        </p:txBody>
      </p:sp>
    </p:spTree>
  </p:cSld>
  <p:clrMapOvr>
    <a:masterClrMapping xmlns:a="http://schemas.openxmlformats.org/drawingml/2006/main"/>
  </p:clrMapOvr>
</p:sld>
</file>