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e7d9ac470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c40b7930a45fa"/>
  </p:sldMasterIdLst>
  <p:sldIdLst>
    <p:sldId xmlns:r="http://schemas.openxmlformats.org/officeDocument/2006/relationships" id="256" r:id="R1a99334c68514014"/>
    <p:sldId xmlns:r="http://schemas.openxmlformats.org/officeDocument/2006/relationships" id="257" r:id="Rabeab76589a04e97"/>
    <p:sldId xmlns:r="http://schemas.openxmlformats.org/officeDocument/2006/relationships" id="258" r:id="Rf01410958391466c"/>
    <p:sldId xmlns:r="http://schemas.openxmlformats.org/officeDocument/2006/relationships" id="259" r:id="Rbf96f66629b144bb"/>
    <p:sldId xmlns:r="http://schemas.openxmlformats.org/officeDocument/2006/relationships" id="260" r:id="Rd3acf4a09a264c2d"/>
    <p:sldId xmlns:r="http://schemas.openxmlformats.org/officeDocument/2006/relationships" id="261" r:id="R3b14bba8ee8d4ac4"/>
    <p:sldId xmlns:r="http://schemas.openxmlformats.org/officeDocument/2006/relationships" id="262" r:id="R6211539a7f39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c40b7930a45fa" /><Relationship Type="http://schemas.openxmlformats.org/officeDocument/2006/relationships/slide" Target="/ppt/slides/slide1.xml" Id="R1a99334c68514014" /><Relationship Type="http://schemas.openxmlformats.org/officeDocument/2006/relationships/slide" Target="/ppt/slides/slide2.xml" Id="Rabeab76589a04e97" /><Relationship Type="http://schemas.openxmlformats.org/officeDocument/2006/relationships/slide" Target="/ppt/slides/slide3.xml" Id="Rf01410958391466c" /><Relationship Type="http://schemas.openxmlformats.org/officeDocument/2006/relationships/slide" Target="/ppt/slides/slide4.xml" Id="Rbf96f66629b144bb" /><Relationship Type="http://schemas.openxmlformats.org/officeDocument/2006/relationships/slide" Target="/ppt/slides/slide5.xml" Id="Rd3acf4a09a264c2d" /><Relationship Type="http://schemas.openxmlformats.org/officeDocument/2006/relationships/slide" Target="/ppt/slides/slide6.xml" Id="R3b14bba8ee8d4ac4" /><Relationship Type="http://schemas.openxmlformats.org/officeDocument/2006/relationships/slide" Target="/ppt/slides/slide7.xml" Id="R6211539a7f39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46044b099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644a2e154a5a" /><Relationship Type="http://schemas.openxmlformats.org/officeDocument/2006/relationships/theme" Target="/ppt/slideMasters/theme/theme1.xml" Id="R645d6de288d4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2644a2e15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0964809f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ccabfffb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dd43bf92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8854694d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55cfe55e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352a03c3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12e73c35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