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10f7b71e3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835c9d57f4e29"/>
  </p:sldMasterIdLst>
  <p:sldIdLst>
    <p:sldId xmlns:r="http://schemas.openxmlformats.org/officeDocument/2006/relationships" id="256" r:id="R86e5457464764cbc"/>
    <p:sldId xmlns:r="http://schemas.openxmlformats.org/officeDocument/2006/relationships" id="257" r:id="R7631a84fdcb94c6d"/>
    <p:sldId xmlns:r="http://schemas.openxmlformats.org/officeDocument/2006/relationships" id="258" r:id="R1ab765515cc94dad"/>
    <p:sldId xmlns:r="http://schemas.openxmlformats.org/officeDocument/2006/relationships" id="259" r:id="R03c81d715dd24779"/>
    <p:sldId xmlns:r="http://schemas.openxmlformats.org/officeDocument/2006/relationships" id="260" r:id="R461aebfcd37a4751"/>
    <p:sldId xmlns:r="http://schemas.openxmlformats.org/officeDocument/2006/relationships" id="261" r:id="Redc6ab719833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835c9d57f4e29" /><Relationship Type="http://schemas.openxmlformats.org/officeDocument/2006/relationships/slide" Target="/ppt/slides/slide1.xml" Id="R86e5457464764cbc" /><Relationship Type="http://schemas.openxmlformats.org/officeDocument/2006/relationships/slide" Target="/ppt/slides/slide2.xml" Id="R7631a84fdcb94c6d" /><Relationship Type="http://schemas.openxmlformats.org/officeDocument/2006/relationships/slide" Target="/ppt/slides/slide3.xml" Id="R1ab765515cc94dad" /><Relationship Type="http://schemas.openxmlformats.org/officeDocument/2006/relationships/slide" Target="/ppt/slides/slide4.xml" Id="R03c81d715dd24779" /><Relationship Type="http://schemas.openxmlformats.org/officeDocument/2006/relationships/slide" Target="/ppt/slides/slide5.xml" Id="R461aebfcd37a4751" /><Relationship Type="http://schemas.openxmlformats.org/officeDocument/2006/relationships/slide" Target="/ppt/slides/slide6.xml" Id="Redc6ab719833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8a862b4de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5c13f64f4c6d" /><Relationship Type="http://schemas.openxmlformats.org/officeDocument/2006/relationships/theme" Target="/ppt/slideMasters/theme/theme1.xml" Id="Rdb17cf6fd0cf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05c13f64f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d2df678b3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e786e9b5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44d30aed3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a7cc766ba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1eea2e44a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949c967b4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