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aa21bc9c444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3f25de8f98423f"/>
  </p:sldMasterIdLst>
  <p:sldIdLst>
    <p:sldId xmlns:r="http://schemas.openxmlformats.org/officeDocument/2006/relationships" id="256" r:id="R6a286a41e9d2466a"/>
    <p:sldId xmlns:r="http://schemas.openxmlformats.org/officeDocument/2006/relationships" id="257" r:id="R1a4e219bd2384aae"/>
    <p:sldId xmlns:r="http://schemas.openxmlformats.org/officeDocument/2006/relationships" id="258" r:id="R2e36db4814414c26"/>
    <p:sldId xmlns:r="http://schemas.openxmlformats.org/officeDocument/2006/relationships" id="259" r:id="R1421772c2a474129"/>
    <p:sldId xmlns:r="http://schemas.openxmlformats.org/officeDocument/2006/relationships" id="260" r:id="R35a487e232bc4e7a"/>
    <p:sldId xmlns:r="http://schemas.openxmlformats.org/officeDocument/2006/relationships" id="261" r:id="Rc01d91dd9c07457d"/>
    <p:sldId xmlns:r="http://schemas.openxmlformats.org/officeDocument/2006/relationships" id="262" r:id="R39a4b4713098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f25de8f98423f" /><Relationship Type="http://schemas.openxmlformats.org/officeDocument/2006/relationships/slide" Target="/ppt/slides/slide1.xml" Id="R6a286a41e9d2466a" /><Relationship Type="http://schemas.openxmlformats.org/officeDocument/2006/relationships/slide" Target="/ppt/slides/slide2.xml" Id="R1a4e219bd2384aae" /><Relationship Type="http://schemas.openxmlformats.org/officeDocument/2006/relationships/slide" Target="/ppt/slides/slide3.xml" Id="R2e36db4814414c26" /><Relationship Type="http://schemas.openxmlformats.org/officeDocument/2006/relationships/slide" Target="/ppt/slides/slide4.xml" Id="R1421772c2a474129" /><Relationship Type="http://schemas.openxmlformats.org/officeDocument/2006/relationships/slide" Target="/ppt/slides/slide5.xml" Id="R35a487e232bc4e7a" /><Relationship Type="http://schemas.openxmlformats.org/officeDocument/2006/relationships/slide" Target="/ppt/slides/slide6.xml" Id="Rc01d91dd9c07457d" /><Relationship Type="http://schemas.openxmlformats.org/officeDocument/2006/relationships/slide" Target="/ppt/slides/slide7.xml" Id="R39a4b4713098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51007c7d1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3b3495aee4943" /><Relationship Type="http://schemas.openxmlformats.org/officeDocument/2006/relationships/theme" Target="/ppt/slideMasters/theme/theme1.xml" Id="R2ce904a3a86840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3b3495aee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721c0fc5e45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1b029a1ae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407c4b3c24a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7796dad11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df285616b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64f434eb04b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7f5949e1845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GOL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GOL HOLDING 2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4 283 676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MØLLERPLASS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Breidokkgutu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929 190 815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GOL HOLDING 2 AS</a:t>
            </a:r>
          </a:p>
        </p:txBody>
      </p:sp>
    </p:spTree>
  </p:cSld>
  <p:clrMapOvr>
    <a:masterClrMapping xmlns:a="http://schemas.openxmlformats.org/drawingml/2006/main"/>
  </p:clrMapOvr>
</p:sld>
</file>