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7be517b1c41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ce2ba4f8b4f5b"/>
  </p:sldMasterIdLst>
  <p:sldIdLst>
    <p:sldId xmlns:r="http://schemas.openxmlformats.org/officeDocument/2006/relationships" id="256" r:id="R07774c4e5be74f09"/>
    <p:sldId xmlns:r="http://schemas.openxmlformats.org/officeDocument/2006/relationships" id="257" r:id="R3dea9b061fd64a6e"/>
    <p:sldId xmlns:r="http://schemas.openxmlformats.org/officeDocument/2006/relationships" id="258" r:id="Re38dc0f9a36b4633"/>
    <p:sldId xmlns:r="http://schemas.openxmlformats.org/officeDocument/2006/relationships" id="259" r:id="Rf72c2d113f0f4b28"/>
    <p:sldId xmlns:r="http://schemas.openxmlformats.org/officeDocument/2006/relationships" id="260" r:id="Rf800a74fd5a64656"/>
    <p:sldId xmlns:r="http://schemas.openxmlformats.org/officeDocument/2006/relationships" id="261" r:id="R728f2215ea404c7a"/>
    <p:sldId xmlns:r="http://schemas.openxmlformats.org/officeDocument/2006/relationships" id="262" r:id="R7f05914faabe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ce2ba4f8b4f5b" /><Relationship Type="http://schemas.openxmlformats.org/officeDocument/2006/relationships/slide" Target="/ppt/slides/slide1.xml" Id="R07774c4e5be74f09" /><Relationship Type="http://schemas.openxmlformats.org/officeDocument/2006/relationships/slide" Target="/ppt/slides/slide2.xml" Id="R3dea9b061fd64a6e" /><Relationship Type="http://schemas.openxmlformats.org/officeDocument/2006/relationships/slide" Target="/ppt/slides/slide3.xml" Id="Re38dc0f9a36b4633" /><Relationship Type="http://schemas.openxmlformats.org/officeDocument/2006/relationships/slide" Target="/ppt/slides/slide4.xml" Id="Rf72c2d113f0f4b28" /><Relationship Type="http://schemas.openxmlformats.org/officeDocument/2006/relationships/slide" Target="/ppt/slides/slide5.xml" Id="Rf800a74fd5a64656" /><Relationship Type="http://schemas.openxmlformats.org/officeDocument/2006/relationships/slide" Target="/ppt/slides/slide6.xml" Id="R728f2215ea404c7a" /><Relationship Type="http://schemas.openxmlformats.org/officeDocument/2006/relationships/slide" Target="/ppt/slides/slide7.xml" Id="R7f05914faabe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e6ff84f8048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97621ed6f4317" /><Relationship Type="http://schemas.openxmlformats.org/officeDocument/2006/relationships/theme" Target="/ppt/slideMasters/theme/theme1.xml" Id="Ra24b767d53d0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97621ed6f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4de2c02349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dd0f39a17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d7a0be105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8b13021d945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4674adeef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0565bf6db41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8a467d2f645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2 239 388 000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4 482 475 000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929 185 765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