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3992489d7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658e819d34169"/>
  </p:sldMasterIdLst>
  <p:sldIdLst>
    <p:sldId xmlns:r="http://schemas.openxmlformats.org/officeDocument/2006/relationships" id="256" r:id="Rc06095cca27742f1"/>
    <p:sldId xmlns:r="http://schemas.openxmlformats.org/officeDocument/2006/relationships" id="257" r:id="Rf90f7c5c4c144ad0"/>
    <p:sldId xmlns:r="http://schemas.openxmlformats.org/officeDocument/2006/relationships" id="258" r:id="R152809c082254185"/>
    <p:sldId xmlns:r="http://schemas.openxmlformats.org/officeDocument/2006/relationships" id="259" r:id="Ra29a52c38bf04851"/>
    <p:sldId xmlns:r="http://schemas.openxmlformats.org/officeDocument/2006/relationships" id="260" r:id="Rf5fdd4a177b1438e"/>
    <p:sldId xmlns:r="http://schemas.openxmlformats.org/officeDocument/2006/relationships" id="261" r:id="Rf45afdf6cb114a9f"/>
    <p:sldId xmlns:r="http://schemas.openxmlformats.org/officeDocument/2006/relationships" id="262" r:id="R4f4621eabc71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658e819d34169" /><Relationship Type="http://schemas.openxmlformats.org/officeDocument/2006/relationships/slide" Target="/ppt/slides/slide1.xml" Id="Rc06095cca27742f1" /><Relationship Type="http://schemas.openxmlformats.org/officeDocument/2006/relationships/slide" Target="/ppt/slides/slide2.xml" Id="Rf90f7c5c4c144ad0" /><Relationship Type="http://schemas.openxmlformats.org/officeDocument/2006/relationships/slide" Target="/ppt/slides/slide3.xml" Id="R152809c082254185" /><Relationship Type="http://schemas.openxmlformats.org/officeDocument/2006/relationships/slide" Target="/ppt/slides/slide4.xml" Id="Ra29a52c38bf04851" /><Relationship Type="http://schemas.openxmlformats.org/officeDocument/2006/relationships/slide" Target="/ppt/slides/slide5.xml" Id="Rf5fdd4a177b1438e" /><Relationship Type="http://schemas.openxmlformats.org/officeDocument/2006/relationships/slide" Target="/ppt/slides/slide6.xml" Id="Rf45afdf6cb114a9f" /><Relationship Type="http://schemas.openxmlformats.org/officeDocument/2006/relationships/slide" Target="/ppt/slides/slide7.xml" Id="R4f4621eabc71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52eb87762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14462a103405c" /><Relationship Type="http://schemas.openxmlformats.org/officeDocument/2006/relationships/theme" Target="/ppt/slideMasters/theme/theme1.xml" Id="R37e614c7d275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14462a103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ad3573ce1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7d0bf387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966021f66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ace2946cf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0a32480d2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7c242e22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6907d24b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