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3c3fda87b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7c10b1559448a"/>
  </p:sldMasterIdLst>
  <p:sldIdLst>
    <p:sldId xmlns:r="http://schemas.openxmlformats.org/officeDocument/2006/relationships" id="256" r:id="R7be4ab2f381241b8"/>
    <p:sldId xmlns:r="http://schemas.openxmlformats.org/officeDocument/2006/relationships" id="257" r:id="R896e656d345a4a6b"/>
    <p:sldId xmlns:r="http://schemas.openxmlformats.org/officeDocument/2006/relationships" id="258" r:id="R52d65677174c4fad"/>
    <p:sldId xmlns:r="http://schemas.openxmlformats.org/officeDocument/2006/relationships" id="259" r:id="Rd4a9800981c742bc"/>
    <p:sldId xmlns:r="http://schemas.openxmlformats.org/officeDocument/2006/relationships" id="260" r:id="R40283651d98a453f"/>
    <p:sldId xmlns:r="http://schemas.openxmlformats.org/officeDocument/2006/relationships" id="261" r:id="Rdb88549842074da9"/>
    <p:sldId xmlns:r="http://schemas.openxmlformats.org/officeDocument/2006/relationships" id="262" r:id="Rd9659289aa85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7c10b1559448a" /><Relationship Type="http://schemas.openxmlformats.org/officeDocument/2006/relationships/slide" Target="/ppt/slides/slide1.xml" Id="R7be4ab2f381241b8" /><Relationship Type="http://schemas.openxmlformats.org/officeDocument/2006/relationships/slide" Target="/ppt/slides/slide2.xml" Id="R896e656d345a4a6b" /><Relationship Type="http://schemas.openxmlformats.org/officeDocument/2006/relationships/slide" Target="/ppt/slides/slide3.xml" Id="R52d65677174c4fad" /><Relationship Type="http://schemas.openxmlformats.org/officeDocument/2006/relationships/slide" Target="/ppt/slides/slide4.xml" Id="Rd4a9800981c742bc" /><Relationship Type="http://schemas.openxmlformats.org/officeDocument/2006/relationships/slide" Target="/ppt/slides/slide5.xml" Id="R40283651d98a453f" /><Relationship Type="http://schemas.openxmlformats.org/officeDocument/2006/relationships/slide" Target="/ppt/slides/slide6.xml" Id="Rdb88549842074da9" /><Relationship Type="http://schemas.openxmlformats.org/officeDocument/2006/relationships/slide" Target="/ppt/slides/slide7.xml" Id="Rd9659289aa85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07c037c91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a01e4b8c24170" /><Relationship Type="http://schemas.openxmlformats.org/officeDocument/2006/relationships/theme" Target="/ppt/slideMasters/theme/theme1.xml" Id="R50f61a2aaf89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a01e4b8c2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76007e6b5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452d972a2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6df54a943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41259ee0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cf948991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80a10c4e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c16a9205d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