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e0343d00ec4f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aa53bb7bc4f3b"/>
  </p:sldMasterIdLst>
  <p:sldIdLst>
    <p:sldId xmlns:r="http://schemas.openxmlformats.org/officeDocument/2006/relationships" id="256" r:id="Rce4d1e1f438b463c"/>
    <p:sldId xmlns:r="http://schemas.openxmlformats.org/officeDocument/2006/relationships" id="257" r:id="Raf0c18684cb74704"/>
    <p:sldId xmlns:r="http://schemas.openxmlformats.org/officeDocument/2006/relationships" id="258" r:id="Rd39f114b6cb94cfe"/>
    <p:sldId xmlns:r="http://schemas.openxmlformats.org/officeDocument/2006/relationships" id="259" r:id="R986c70dd80304976"/>
    <p:sldId xmlns:r="http://schemas.openxmlformats.org/officeDocument/2006/relationships" id="260" r:id="Rec6a3f2e416e4a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aa53bb7bc4f3b" /><Relationship Type="http://schemas.openxmlformats.org/officeDocument/2006/relationships/slide" Target="/ppt/slides/slide1.xml" Id="Rce4d1e1f438b463c" /><Relationship Type="http://schemas.openxmlformats.org/officeDocument/2006/relationships/slide" Target="/ppt/slides/slide2.xml" Id="Raf0c18684cb74704" /><Relationship Type="http://schemas.openxmlformats.org/officeDocument/2006/relationships/slide" Target="/ppt/slides/slide3.xml" Id="Rd39f114b6cb94cfe" /><Relationship Type="http://schemas.openxmlformats.org/officeDocument/2006/relationships/slide" Target="/ppt/slides/slide4.xml" Id="R986c70dd80304976" /><Relationship Type="http://schemas.openxmlformats.org/officeDocument/2006/relationships/slide" Target="/ppt/slides/slide5.xml" Id="Rec6a3f2e416e4a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d9b41f76b41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0fffc7de64d80" /><Relationship Type="http://schemas.openxmlformats.org/officeDocument/2006/relationships/theme" Target="/ppt/slideMasters/theme/theme1.xml" Id="Rb906958ad71c4e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b0fffc7de64d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05f6988c740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fbc541a3748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986d7c69b4e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884891a3745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698fa447c45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GRIMSTAD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Ankerveien 100C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929 153 200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