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2e845556049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ee54664d084f67"/>
  </p:sldMasterIdLst>
  <p:sldIdLst>
    <p:sldId xmlns:r="http://schemas.openxmlformats.org/officeDocument/2006/relationships" id="256" r:id="R9ec16b1a4e084290"/>
    <p:sldId xmlns:r="http://schemas.openxmlformats.org/officeDocument/2006/relationships" id="257" r:id="Raa5997ac701f4b35"/>
    <p:sldId xmlns:r="http://schemas.openxmlformats.org/officeDocument/2006/relationships" id="258" r:id="R0fc08a8da3a34f7e"/>
    <p:sldId xmlns:r="http://schemas.openxmlformats.org/officeDocument/2006/relationships" id="259" r:id="R2f765fc018404c2d"/>
    <p:sldId xmlns:r="http://schemas.openxmlformats.org/officeDocument/2006/relationships" id="260" r:id="R5034b2dae9044f12"/>
    <p:sldId xmlns:r="http://schemas.openxmlformats.org/officeDocument/2006/relationships" id="261" r:id="R5a2b5547a901488a"/>
    <p:sldId xmlns:r="http://schemas.openxmlformats.org/officeDocument/2006/relationships" id="262" r:id="Rabe3766ef2a041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e54664d084f67" /><Relationship Type="http://schemas.openxmlformats.org/officeDocument/2006/relationships/slide" Target="/ppt/slides/slide1.xml" Id="R9ec16b1a4e084290" /><Relationship Type="http://schemas.openxmlformats.org/officeDocument/2006/relationships/slide" Target="/ppt/slides/slide2.xml" Id="Raa5997ac701f4b35" /><Relationship Type="http://schemas.openxmlformats.org/officeDocument/2006/relationships/slide" Target="/ppt/slides/slide3.xml" Id="R0fc08a8da3a34f7e" /><Relationship Type="http://schemas.openxmlformats.org/officeDocument/2006/relationships/slide" Target="/ppt/slides/slide4.xml" Id="R2f765fc018404c2d" /><Relationship Type="http://schemas.openxmlformats.org/officeDocument/2006/relationships/slide" Target="/ppt/slides/slide5.xml" Id="R5034b2dae9044f12" /><Relationship Type="http://schemas.openxmlformats.org/officeDocument/2006/relationships/slide" Target="/ppt/slides/slide6.xml" Id="R5a2b5547a901488a" /><Relationship Type="http://schemas.openxmlformats.org/officeDocument/2006/relationships/slide" Target="/ppt/slides/slide7.xml" Id="Rabe3766ef2a041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d36004c854b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fdc5a75f4494c" /><Relationship Type="http://schemas.openxmlformats.org/officeDocument/2006/relationships/theme" Target="/ppt/slideMasters/theme/theme1.xml" Id="Rba9c8f90ac3844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1fdc5a75f449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e3f270a3746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42c01244f41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3b85ae779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9b354045b43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bb3c536ec4e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eb55d29f74c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97e7535234c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N.O.A.H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N.O.A.H HOLDING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2 095 090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Nesebakken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929 151 526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